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24" r:id="rId5"/>
    <p:sldId id="302" r:id="rId6"/>
    <p:sldId id="327" r:id="rId7"/>
    <p:sldId id="328" r:id="rId8"/>
    <p:sldId id="354" r:id="rId9"/>
    <p:sldId id="330" r:id="rId10"/>
    <p:sldId id="357" r:id="rId11"/>
    <p:sldId id="331" r:id="rId12"/>
    <p:sldId id="329" r:id="rId13"/>
    <p:sldId id="359" r:id="rId14"/>
    <p:sldId id="342" r:id="rId15"/>
    <p:sldId id="345" r:id="rId16"/>
    <p:sldId id="333" r:id="rId17"/>
    <p:sldId id="336" r:id="rId18"/>
    <p:sldId id="338" r:id="rId19"/>
    <p:sldId id="372" r:id="rId20"/>
    <p:sldId id="370" r:id="rId21"/>
    <p:sldId id="365" r:id="rId22"/>
    <p:sldId id="344" r:id="rId23"/>
    <p:sldId id="349" r:id="rId24"/>
    <p:sldId id="352" r:id="rId25"/>
    <p:sldId id="350" r:id="rId26"/>
    <p:sldId id="371" r:id="rId27"/>
    <p:sldId id="353" r:id="rId28"/>
    <p:sldId id="360" r:id="rId29"/>
    <p:sldId id="362" r:id="rId30"/>
    <p:sldId id="363" r:id="rId31"/>
    <p:sldId id="32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DEF2FA"/>
    <a:srgbClr val="F8F2F7"/>
    <a:srgbClr val="F4D4E3"/>
    <a:srgbClr val="F49FB6"/>
    <a:srgbClr val="F6FBFF"/>
    <a:srgbClr val="B7E2FB"/>
    <a:srgbClr val="5C83C4"/>
    <a:srgbClr val="CDE1E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85654" autoAdjust="0"/>
  </p:normalViewPr>
  <p:slideViewPr>
    <p:cSldViewPr snapToGrid="0">
      <p:cViewPr varScale="1">
        <p:scale>
          <a:sx n="120" d="100"/>
          <a:sy n="120" d="100"/>
        </p:scale>
        <p:origin x="120" y="258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4" Type="http://schemas.openxmlformats.org/officeDocument/2006/relationships/image" Target="../media/image28.emf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4" Type="http://schemas.openxmlformats.org/officeDocument/2006/relationships/image" Target="../media/image28.e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CD0CDB-AB0E-4DD9-ABD9-4179FC713EC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806122-7C18-4157-9A17-5BC142316E95}">
      <dgm:prSet phldrT="[Text]"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1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kumimoji="1" lang="ko-KR" altLang="en-US" sz="24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공공부문</a:t>
          </a:r>
          <a:endParaRPr lang="en-US" sz="2400" dirty="0"/>
        </a:p>
      </dgm:t>
    </dgm:pt>
    <dgm:pt modelId="{8BEB3D97-B4CF-4056-9975-B77F5CE58677}" type="parTrans" cxnId="{A60A12C4-7F03-4242-AA81-ED34DB821E58}">
      <dgm:prSet/>
      <dgm:spPr/>
      <dgm:t>
        <a:bodyPr/>
        <a:lstStyle/>
        <a:p>
          <a:endParaRPr lang="en-US"/>
        </a:p>
      </dgm:t>
    </dgm:pt>
    <dgm:pt modelId="{7EAFC948-A96A-46A4-8CD7-129C6349EC77}" type="sibTrans" cxnId="{A60A12C4-7F03-4242-AA81-ED34DB821E58}">
      <dgm:prSet/>
      <dgm:spPr/>
      <dgm:t>
        <a:bodyPr/>
        <a:lstStyle/>
        <a:p>
          <a:endParaRPr lang="en-US"/>
        </a:p>
      </dgm:t>
    </dgm:pt>
    <dgm:pt modelId="{DBC059C7-3560-46C3-91FB-3D8B18711145}">
      <dgm:prSet phldrT="[Text]"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1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kumimoji="1" lang="ko-KR" altLang="en-US" sz="24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민간 부문</a:t>
          </a:r>
          <a:endParaRPr lang="en-US" sz="2400" dirty="0"/>
        </a:p>
      </dgm:t>
    </dgm:pt>
    <dgm:pt modelId="{83902683-7283-4E04-9FFB-3BDDAF0C444E}" type="parTrans" cxnId="{5CB020E7-14CC-4D7A-A42D-9364F685F989}">
      <dgm:prSet/>
      <dgm:spPr/>
      <dgm:t>
        <a:bodyPr/>
        <a:lstStyle/>
        <a:p>
          <a:endParaRPr lang="en-US"/>
        </a:p>
      </dgm:t>
    </dgm:pt>
    <dgm:pt modelId="{0D39A36B-2639-479D-A4A4-976A4E68D72E}" type="sibTrans" cxnId="{5CB020E7-14CC-4D7A-A42D-9364F685F989}">
      <dgm:prSet/>
      <dgm:spPr/>
      <dgm:t>
        <a:bodyPr/>
        <a:lstStyle/>
        <a:p>
          <a:endParaRPr lang="en-US"/>
        </a:p>
      </dgm:t>
    </dgm:pt>
    <dgm:pt modelId="{7A798199-50BD-4B7E-A670-CD352B7103BF}">
      <dgm:prSet phldrT="[Text]"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1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kumimoji="1" lang="ko-KR" altLang="en-US" sz="24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다양한 활용분야</a:t>
          </a:r>
          <a:endParaRPr lang="en-US" sz="2400" dirty="0"/>
        </a:p>
      </dgm:t>
    </dgm:pt>
    <dgm:pt modelId="{5107C0C3-6B02-484E-AF34-1E94C3E8D2CD}" type="parTrans" cxnId="{FDBD4339-4585-412F-A068-9ADF145BC09C}">
      <dgm:prSet/>
      <dgm:spPr/>
      <dgm:t>
        <a:bodyPr/>
        <a:lstStyle/>
        <a:p>
          <a:endParaRPr lang="en-US"/>
        </a:p>
      </dgm:t>
    </dgm:pt>
    <dgm:pt modelId="{6818395E-FAF7-4B13-994B-07E5EB15BF07}" type="sibTrans" cxnId="{FDBD4339-4585-412F-A068-9ADF145BC09C}">
      <dgm:prSet/>
      <dgm:spPr/>
      <dgm:t>
        <a:bodyPr/>
        <a:lstStyle/>
        <a:p>
          <a:endParaRPr lang="en-US"/>
        </a:p>
      </dgm:t>
    </dgm:pt>
    <dgm:pt modelId="{AF02FD6E-266C-47BA-B469-86C2D94FE713}">
      <dgm:prSet/>
      <dgm:spPr/>
      <dgm:t>
        <a:bodyPr/>
        <a:lstStyle/>
        <a:p>
          <a:pPr>
            <a:buClr>
              <a:srgbClr val="808080"/>
            </a:buClr>
            <a:buSzPct val="90000"/>
            <a:buFont typeface="Wingdings" pitchFamily="2" charset="2"/>
            <a:buNone/>
          </a:pP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행정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교육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국방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건설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교통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해양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기상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주택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.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토지 등 부동산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사회복지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치안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재난방재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정책 결정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대국민서비스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민원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상하수도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전력 등 시설물관리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위험관리 등</a:t>
          </a:r>
          <a:endParaRPr lang="en-US" dirty="0"/>
        </a:p>
      </dgm:t>
    </dgm:pt>
    <dgm:pt modelId="{A45F9695-7A66-4079-B50B-B8901DA086A2}" type="parTrans" cxnId="{CB4B3B5A-B2B2-4D3D-8670-D791567A34D1}">
      <dgm:prSet/>
      <dgm:spPr/>
      <dgm:t>
        <a:bodyPr/>
        <a:lstStyle/>
        <a:p>
          <a:endParaRPr lang="en-US"/>
        </a:p>
      </dgm:t>
    </dgm:pt>
    <dgm:pt modelId="{AB659731-7A58-4902-98FA-2E57289B0CBE}" type="sibTrans" cxnId="{CB4B3B5A-B2B2-4D3D-8670-D791567A34D1}">
      <dgm:prSet/>
      <dgm:spPr/>
      <dgm:t>
        <a:bodyPr/>
        <a:lstStyle/>
        <a:p>
          <a:endParaRPr lang="en-US"/>
        </a:p>
      </dgm:t>
    </dgm:pt>
    <dgm:pt modelId="{F7D7A118-381F-4BC9-AFA4-3A68F91D6A5B}">
      <dgm:prSet/>
      <dgm:spPr/>
      <dgm:t>
        <a:bodyPr/>
        <a:lstStyle/>
        <a:p>
          <a:pPr>
            <a:buClr>
              <a:srgbClr val="808080"/>
            </a:buClr>
            <a:buSzPct val="90000"/>
            <a:buFont typeface="Wingdings" pitchFamily="2" charset="2"/>
            <a:buNone/>
          </a:pP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수요예측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상권분석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구매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창업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상거래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통신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가스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공장 시설물 등 시설관리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출퇴근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이동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위치</a:t>
          </a:r>
          <a:r>
            <a:rPr kumimoji="1" lang="en-US" altLang="ko-KR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Navigation </a:t>
          </a: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등</a:t>
          </a:r>
          <a:endParaRPr lang="en-US" dirty="0"/>
        </a:p>
      </dgm:t>
    </dgm:pt>
    <dgm:pt modelId="{6DFC161B-0734-4C16-BE3A-B84A7763FCF3}" type="parTrans" cxnId="{FD33F2D7-0C38-4E5C-8AAD-F8C47B00C8B1}">
      <dgm:prSet/>
      <dgm:spPr/>
      <dgm:t>
        <a:bodyPr/>
        <a:lstStyle/>
        <a:p>
          <a:endParaRPr lang="en-US"/>
        </a:p>
      </dgm:t>
    </dgm:pt>
    <dgm:pt modelId="{101D1074-6505-44DC-8FC3-D3D8D0761FA7}" type="sibTrans" cxnId="{FD33F2D7-0C38-4E5C-8AAD-F8C47B00C8B1}">
      <dgm:prSet/>
      <dgm:spPr/>
      <dgm:t>
        <a:bodyPr/>
        <a:lstStyle/>
        <a:p>
          <a:endParaRPr lang="en-US"/>
        </a:p>
      </dgm:t>
    </dgm:pt>
    <dgm:pt modelId="{E10D8A9F-79DF-4269-B1DD-39E99DD78CAC}">
      <dgm:prSet/>
      <dgm:spPr/>
      <dgm:t>
        <a:bodyPr/>
        <a:lstStyle/>
        <a:p>
          <a:pPr>
            <a:buClr>
              <a:srgbClr val="808080"/>
            </a:buClr>
            <a:buSzPct val="90000"/>
            <a:buFont typeface="Wingdings" pitchFamily="2" charset="2"/>
            <a:buNone/>
          </a:pPr>
          <a:r>
            <a:rPr kumimoji="1" lang="ko-KR" altLang="en-US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공간 빅데이터는 사람의 활동과 관련된 모든 분야에서 필수적으로 활용되는 정보처리 기법</a:t>
          </a:r>
          <a:endParaRPr lang="en-US" dirty="0"/>
        </a:p>
      </dgm:t>
    </dgm:pt>
    <dgm:pt modelId="{C4B6FF5B-F7DC-4DE8-AA7D-5B1D95EC9372}" type="parTrans" cxnId="{4024AFFF-2F09-44EC-B321-4FB392C28F97}">
      <dgm:prSet/>
      <dgm:spPr/>
      <dgm:t>
        <a:bodyPr/>
        <a:lstStyle/>
        <a:p>
          <a:endParaRPr lang="en-US"/>
        </a:p>
      </dgm:t>
    </dgm:pt>
    <dgm:pt modelId="{13901908-622E-4D35-8D73-B63DB917A76F}" type="sibTrans" cxnId="{4024AFFF-2F09-44EC-B321-4FB392C28F97}">
      <dgm:prSet/>
      <dgm:spPr/>
      <dgm:t>
        <a:bodyPr/>
        <a:lstStyle/>
        <a:p>
          <a:endParaRPr lang="en-US"/>
        </a:p>
      </dgm:t>
    </dgm:pt>
    <dgm:pt modelId="{D5F8A67C-4220-4506-B158-51DE099B1663}" type="pres">
      <dgm:prSet presAssocID="{13CD0CDB-AB0E-4DD9-ABD9-4179FC713EC1}" presName="linear" presStyleCnt="0">
        <dgm:presLayoutVars>
          <dgm:dir/>
          <dgm:animLvl val="lvl"/>
          <dgm:resizeHandles val="exact"/>
        </dgm:presLayoutVars>
      </dgm:prSet>
      <dgm:spPr/>
    </dgm:pt>
    <dgm:pt modelId="{87A6D778-058B-4C57-B1E4-9BDA0C843CEC}" type="pres">
      <dgm:prSet presAssocID="{CA806122-7C18-4157-9A17-5BC142316E95}" presName="parentLin" presStyleCnt="0"/>
      <dgm:spPr/>
    </dgm:pt>
    <dgm:pt modelId="{B4122620-F29C-4C4E-BD26-32F5BB8B4CE8}" type="pres">
      <dgm:prSet presAssocID="{CA806122-7C18-4157-9A17-5BC142316E95}" presName="parentLeftMargin" presStyleLbl="node1" presStyleIdx="0" presStyleCnt="3"/>
      <dgm:spPr/>
    </dgm:pt>
    <dgm:pt modelId="{78B72A01-736A-4941-B495-0854ED1726C8}" type="pres">
      <dgm:prSet presAssocID="{CA806122-7C18-4157-9A17-5BC142316E9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8B8982C-FB31-47A9-803F-95BD4FFF8597}" type="pres">
      <dgm:prSet presAssocID="{CA806122-7C18-4157-9A17-5BC142316E95}" presName="negativeSpace" presStyleCnt="0"/>
      <dgm:spPr/>
    </dgm:pt>
    <dgm:pt modelId="{6DF93839-6DA4-4928-AF17-3E78A6DBD58E}" type="pres">
      <dgm:prSet presAssocID="{CA806122-7C18-4157-9A17-5BC142316E95}" presName="childText" presStyleLbl="conFgAcc1" presStyleIdx="0" presStyleCnt="3">
        <dgm:presLayoutVars>
          <dgm:bulletEnabled val="1"/>
        </dgm:presLayoutVars>
      </dgm:prSet>
      <dgm:spPr/>
    </dgm:pt>
    <dgm:pt modelId="{B025B6BF-38A6-4574-8B51-B9C5443ED7C6}" type="pres">
      <dgm:prSet presAssocID="{7EAFC948-A96A-46A4-8CD7-129C6349EC77}" presName="spaceBetweenRectangles" presStyleCnt="0"/>
      <dgm:spPr/>
    </dgm:pt>
    <dgm:pt modelId="{657B4B90-23EF-47E0-8E89-F40EFD7BE95E}" type="pres">
      <dgm:prSet presAssocID="{DBC059C7-3560-46C3-91FB-3D8B18711145}" presName="parentLin" presStyleCnt="0"/>
      <dgm:spPr/>
    </dgm:pt>
    <dgm:pt modelId="{70B81ACB-0DFA-4ED9-8A8D-2A63A7DD892E}" type="pres">
      <dgm:prSet presAssocID="{DBC059C7-3560-46C3-91FB-3D8B18711145}" presName="parentLeftMargin" presStyleLbl="node1" presStyleIdx="0" presStyleCnt="3"/>
      <dgm:spPr/>
    </dgm:pt>
    <dgm:pt modelId="{5B1A3D9C-2D41-409A-9A1D-DAA69EFB14D5}" type="pres">
      <dgm:prSet presAssocID="{DBC059C7-3560-46C3-91FB-3D8B1871114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3C9D366-070C-4CB4-85F8-C8449089B7D6}" type="pres">
      <dgm:prSet presAssocID="{DBC059C7-3560-46C3-91FB-3D8B18711145}" presName="negativeSpace" presStyleCnt="0"/>
      <dgm:spPr/>
    </dgm:pt>
    <dgm:pt modelId="{29434345-53D1-4314-9A40-4A31DB28F6BF}" type="pres">
      <dgm:prSet presAssocID="{DBC059C7-3560-46C3-91FB-3D8B18711145}" presName="childText" presStyleLbl="conFgAcc1" presStyleIdx="1" presStyleCnt="3">
        <dgm:presLayoutVars>
          <dgm:bulletEnabled val="1"/>
        </dgm:presLayoutVars>
      </dgm:prSet>
      <dgm:spPr/>
    </dgm:pt>
    <dgm:pt modelId="{0CA3F3A6-634E-43CC-AD68-FF4A7D695B96}" type="pres">
      <dgm:prSet presAssocID="{0D39A36B-2639-479D-A4A4-976A4E68D72E}" presName="spaceBetweenRectangles" presStyleCnt="0"/>
      <dgm:spPr/>
    </dgm:pt>
    <dgm:pt modelId="{7E4F65B7-B02D-4FBC-AE80-6729E2151EAE}" type="pres">
      <dgm:prSet presAssocID="{7A798199-50BD-4B7E-A670-CD352B7103BF}" presName="parentLin" presStyleCnt="0"/>
      <dgm:spPr/>
    </dgm:pt>
    <dgm:pt modelId="{AB318FC5-95A5-468D-A1F2-A661F6E14E56}" type="pres">
      <dgm:prSet presAssocID="{7A798199-50BD-4B7E-A670-CD352B7103BF}" presName="parentLeftMargin" presStyleLbl="node1" presStyleIdx="1" presStyleCnt="3"/>
      <dgm:spPr/>
    </dgm:pt>
    <dgm:pt modelId="{DDCB5CDE-E7F9-49E4-918D-E5515BD29F8D}" type="pres">
      <dgm:prSet presAssocID="{7A798199-50BD-4B7E-A670-CD352B7103B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6EDBAF3-19BF-4B5D-AF9B-C0F407AC8E5E}" type="pres">
      <dgm:prSet presAssocID="{7A798199-50BD-4B7E-A670-CD352B7103BF}" presName="negativeSpace" presStyleCnt="0"/>
      <dgm:spPr/>
    </dgm:pt>
    <dgm:pt modelId="{FBF6E1FE-1106-4714-B419-B66404A9CA87}" type="pres">
      <dgm:prSet presAssocID="{7A798199-50BD-4B7E-A670-CD352B7103B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81F5518-A43C-4982-9D8E-0DE12BB866F7}" type="presOf" srcId="{AF02FD6E-266C-47BA-B469-86C2D94FE713}" destId="{6DF93839-6DA4-4928-AF17-3E78A6DBD58E}" srcOrd="0" destOrd="0" presId="urn:microsoft.com/office/officeart/2005/8/layout/list1"/>
    <dgm:cxn modelId="{D8A1911F-35A7-468F-B89D-E292B36619D2}" type="presOf" srcId="{13CD0CDB-AB0E-4DD9-ABD9-4179FC713EC1}" destId="{D5F8A67C-4220-4506-B158-51DE099B1663}" srcOrd="0" destOrd="0" presId="urn:microsoft.com/office/officeart/2005/8/layout/list1"/>
    <dgm:cxn modelId="{C075192E-81F0-46BE-B19D-0AA895EBA153}" type="presOf" srcId="{F7D7A118-381F-4BC9-AFA4-3A68F91D6A5B}" destId="{29434345-53D1-4314-9A40-4A31DB28F6BF}" srcOrd="0" destOrd="0" presId="urn:microsoft.com/office/officeart/2005/8/layout/list1"/>
    <dgm:cxn modelId="{FDBD4339-4585-412F-A068-9ADF145BC09C}" srcId="{13CD0CDB-AB0E-4DD9-ABD9-4179FC713EC1}" destId="{7A798199-50BD-4B7E-A670-CD352B7103BF}" srcOrd="2" destOrd="0" parTransId="{5107C0C3-6B02-484E-AF34-1E94C3E8D2CD}" sibTransId="{6818395E-FAF7-4B13-994B-07E5EB15BF07}"/>
    <dgm:cxn modelId="{1D99033A-CC3F-43BB-ACAE-E1670BDA3689}" type="presOf" srcId="{DBC059C7-3560-46C3-91FB-3D8B18711145}" destId="{70B81ACB-0DFA-4ED9-8A8D-2A63A7DD892E}" srcOrd="0" destOrd="0" presId="urn:microsoft.com/office/officeart/2005/8/layout/list1"/>
    <dgm:cxn modelId="{102C0552-B259-4473-AA3F-E2FB3B64F0E4}" type="presOf" srcId="{7A798199-50BD-4B7E-A670-CD352B7103BF}" destId="{DDCB5CDE-E7F9-49E4-918D-E5515BD29F8D}" srcOrd="1" destOrd="0" presId="urn:microsoft.com/office/officeart/2005/8/layout/list1"/>
    <dgm:cxn modelId="{68DE0679-F586-454D-8A0B-E3CFC3D9CE6D}" type="presOf" srcId="{E10D8A9F-79DF-4269-B1DD-39E99DD78CAC}" destId="{FBF6E1FE-1106-4714-B419-B66404A9CA87}" srcOrd="0" destOrd="0" presId="urn:microsoft.com/office/officeart/2005/8/layout/list1"/>
    <dgm:cxn modelId="{CB4B3B5A-B2B2-4D3D-8670-D791567A34D1}" srcId="{CA806122-7C18-4157-9A17-5BC142316E95}" destId="{AF02FD6E-266C-47BA-B469-86C2D94FE713}" srcOrd="0" destOrd="0" parTransId="{A45F9695-7A66-4079-B50B-B8901DA086A2}" sibTransId="{AB659731-7A58-4902-98FA-2E57289B0CBE}"/>
    <dgm:cxn modelId="{1E936082-8780-4EC6-B793-B1F8FC10FF51}" type="presOf" srcId="{DBC059C7-3560-46C3-91FB-3D8B18711145}" destId="{5B1A3D9C-2D41-409A-9A1D-DAA69EFB14D5}" srcOrd="1" destOrd="0" presId="urn:microsoft.com/office/officeart/2005/8/layout/list1"/>
    <dgm:cxn modelId="{DFB0D2B5-B995-4758-BDA1-6FF093180593}" type="presOf" srcId="{7A798199-50BD-4B7E-A670-CD352B7103BF}" destId="{AB318FC5-95A5-468D-A1F2-A661F6E14E56}" srcOrd="0" destOrd="0" presId="urn:microsoft.com/office/officeart/2005/8/layout/list1"/>
    <dgm:cxn modelId="{A60A12C4-7F03-4242-AA81-ED34DB821E58}" srcId="{13CD0CDB-AB0E-4DD9-ABD9-4179FC713EC1}" destId="{CA806122-7C18-4157-9A17-5BC142316E95}" srcOrd="0" destOrd="0" parTransId="{8BEB3D97-B4CF-4056-9975-B77F5CE58677}" sibTransId="{7EAFC948-A96A-46A4-8CD7-129C6349EC77}"/>
    <dgm:cxn modelId="{CDBB70C6-53F1-489A-A9E4-8A01397A7209}" type="presOf" srcId="{CA806122-7C18-4157-9A17-5BC142316E95}" destId="{78B72A01-736A-4941-B495-0854ED1726C8}" srcOrd="1" destOrd="0" presId="urn:microsoft.com/office/officeart/2005/8/layout/list1"/>
    <dgm:cxn modelId="{FD33F2D7-0C38-4E5C-8AAD-F8C47B00C8B1}" srcId="{DBC059C7-3560-46C3-91FB-3D8B18711145}" destId="{F7D7A118-381F-4BC9-AFA4-3A68F91D6A5B}" srcOrd="0" destOrd="0" parTransId="{6DFC161B-0734-4C16-BE3A-B84A7763FCF3}" sibTransId="{101D1074-6505-44DC-8FC3-D3D8D0761FA7}"/>
    <dgm:cxn modelId="{5CB020E7-14CC-4D7A-A42D-9364F685F989}" srcId="{13CD0CDB-AB0E-4DD9-ABD9-4179FC713EC1}" destId="{DBC059C7-3560-46C3-91FB-3D8B18711145}" srcOrd="1" destOrd="0" parTransId="{83902683-7283-4E04-9FFB-3BDDAF0C444E}" sibTransId="{0D39A36B-2639-479D-A4A4-976A4E68D72E}"/>
    <dgm:cxn modelId="{3EB396F9-C307-4A7A-A5A0-810CA0313C04}" type="presOf" srcId="{CA806122-7C18-4157-9A17-5BC142316E95}" destId="{B4122620-F29C-4C4E-BD26-32F5BB8B4CE8}" srcOrd="0" destOrd="0" presId="urn:microsoft.com/office/officeart/2005/8/layout/list1"/>
    <dgm:cxn modelId="{4024AFFF-2F09-44EC-B321-4FB392C28F97}" srcId="{7A798199-50BD-4B7E-A670-CD352B7103BF}" destId="{E10D8A9F-79DF-4269-B1DD-39E99DD78CAC}" srcOrd="0" destOrd="0" parTransId="{C4B6FF5B-F7DC-4DE8-AA7D-5B1D95EC9372}" sibTransId="{13901908-622E-4D35-8D73-B63DB917A76F}"/>
    <dgm:cxn modelId="{88395A11-2025-426D-BDB3-7FBB6BC49288}" type="presParOf" srcId="{D5F8A67C-4220-4506-B158-51DE099B1663}" destId="{87A6D778-058B-4C57-B1E4-9BDA0C843CEC}" srcOrd="0" destOrd="0" presId="urn:microsoft.com/office/officeart/2005/8/layout/list1"/>
    <dgm:cxn modelId="{A0B738EE-5A08-4578-8F84-1C003E464FB7}" type="presParOf" srcId="{87A6D778-058B-4C57-B1E4-9BDA0C843CEC}" destId="{B4122620-F29C-4C4E-BD26-32F5BB8B4CE8}" srcOrd="0" destOrd="0" presId="urn:microsoft.com/office/officeart/2005/8/layout/list1"/>
    <dgm:cxn modelId="{7DA140F6-F1FD-41EA-95CA-60911754A68A}" type="presParOf" srcId="{87A6D778-058B-4C57-B1E4-9BDA0C843CEC}" destId="{78B72A01-736A-4941-B495-0854ED1726C8}" srcOrd="1" destOrd="0" presId="urn:microsoft.com/office/officeart/2005/8/layout/list1"/>
    <dgm:cxn modelId="{9AB84357-BD01-4FB6-A52D-3A4FF64006CA}" type="presParOf" srcId="{D5F8A67C-4220-4506-B158-51DE099B1663}" destId="{E8B8982C-FB31-47A9-803F-95BD4FFF8597}" srcOrd="1" destOrd="0" presId="urn:microsoft.com/office/officeart/2005/8/layout/list1"/>
    <dgm:cxn modelId="{B3C2185D-3991-4524-B2EE-DAAEC1D9A5C3}" type="presParOf" srcId="{D5F8A67C-4220-4506-B158-51DE099B1663}" destId="{6DF93839-6DA4-4928-AF17-3E78A6DBD58E}" srcOrd="2" destOrd="0" presId="urn:microsoft.com/office/officeart/2005/8/layout/list1"/>
    <dgm:cxn modelId="{59C9D345-68B8-4B67-9D6E-84E65FD2D7A7}" type="presParOf" srcId="{D5F8A67C-4220-4506-B158-51DE099B1663}" destId="{B025B6BF-38A6-4574-8B51-B9C5443ED7C6}" srcOrd="3" destOrd="0" presId="urn:microsoft.com/office/officeart/2005/8/layout/list1"/>
    <dgm:cxn modelId="{A56C9AF0-EDFB-45B4-BE84-273CDA8480EC}" type="presParOf" srcId="{D5F8A67C-4220-4506-B158-51DE099B1663}" destId="{657B4B90-23EF-47E0-8E89-F40EFD7BE95E}" srcOrd="4" destOrd="0" presId="urn:microsoft.com/office/officeart/2005/8/layout/list1"/>
    <dgm:cxn modelId="{B6AD82F6-CBF1-4370-98A2-2A5DF64E5815}" type="presParOf" srcId="{657B4B90-23EF-47E0-8E89-F40EFD7BE95E}" destId="{70B81ACB-0DFA-4ED9-8A8D-2A63A7DD892E}" srcOrd="0" destOrd="0" presId="urn:microsoft.com/office/officeart/2005/8/layout/list1"/>
    <dgm:cxn modelId="{A40ED8C5-4BDA-4520-9487-B38F35E4A387}" type="presParOf" srcId="{657B4B90-23EF-47E0-8E89-F40EFD7BE95E}" destId="{5B1A3D9C-2D41-409A-9A1D-DAA69EFB14D5}" srcOrd="1" destOrd="0" presId="urn:microsoft.com/office/officeart/2005/8/layout/list1"/>
    <dgm:cxn modelId="{900D5528-D7E8-4F71-9020-C6E8FE96ACC0}" type="presParOf" srcId="{D5F8A67C-4220-4506-B158-51DE099B1663}" destId="{53C9D366-070C-4CB4-85F8-C8449089B7D6}" srcOrd="5" destOrd="0" presId="urn:microsoft.com/office/officeart/2005/8/layout/list1"/>
    <dgm:cxn modelId="{4F982BBF-A23C-465D-AE3B-56F6379DEE40}" type="presParOf" srcId="{D5F8A67C-4220-4506-B158-51DE099B1663}" destId="{29434345-53D1-4314-9A40-4A31DB28F6BF}" srcOrd="6" destOrd="0" presId="urn:microsoft.com/office/officeart/2005/8/layout/list1"/>
    <dgm:cxn modelId="{5663F824-5F76-448A-BD2A-6D4013BC1B7B}" type="presParOf" srcId="{D5F8A67C-4220-4506-B158-51DE099B1663}" destId="{0CA3F3A6-634E-43CC-AD68-FF4A7D695B96}" srcOrd="7" destOrd="0" presId="urn:microsoft.com/office/officeart/2005/8/layout/list1"/>
    <dgm:cxn modelId="{C6709B64-2F8A-4D04-AD43-231EAB44643C}" type="presParOf" srcId="{D5F8A67C-4220-4506-B158-51DE099B1663}" destId="{7E4F65B7-B02D-4FBC-AE80-6729E2151EAE}" srcOrd="8" destOrd="0" presId="urn:microsoft.com/office/officeart/2005/8/layout/list1"/>
    <dgm:cxn modelId="{4837498B-1418-43A3-8201-7E4E3D7770FA}" type="presParOf" srcId="{7E4F65B7-B02D-4FBC-AE80-6729E2151EAE}" destId="{AB318FC5-95A5-468D-A1F2-A661F6E14E56}" srcOrd="0" destOrd="0" presId="urn:microsoft.com/office/officeart/2005/8/layout/list1"/>
    <dgm:cxn modelId="{09B3A94C-3561-4194-A878-4BF3A76B40CC}" type="presParOf" srcId="{7E4F65B7-B02D-4FBC-AE80-6729E2151EAE}" destId="{DDCB5CDE-E7F9-49E4-918D-E5515BD29F8D}" srcOrd="1" destOrd="0" presId="urn:microsoft.com/office/officeart/2005/8/layout/list1"/>
    <dgm:cxn modelId="{48135D0B-520E-4A7D-B3C4-721F02515565}" type="presParOf" srcId="{D5F8A67C-4220-4506-B158-51DE099B1663}" destId="{66EDBAF3-19BF-4B5D-AF9B-C0F407AC8E5E}" srcOrd="9" destOrd="0" presId="urn:microsoft.com/office/officeart/2005/8/layout/list1"/>
    <dgm:cxn modelId="{03B7FA06-EFD4-4719-8563-7D1C7087A9CF}" type="presParOf" srcId="{D5F8A67C-4220-4506-B158-51DE099B1663}" destId="{FBF6E1FE-1106-4714-B419-B66404A9CA8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7349DA-71F6-4801-A822-A05281AD9F83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F8AF7B-0AC0-40FD-9E7E-A11378EA5A26}">
      <dgm:prSet phldrT="[Text]"/>
      <dgm:spPr/>
      <dgm:t>
        <a:bodyPr/>
        <a:lstStyle/>
        <a:p>
          <a:r>
            <a:rPr lang="ko-KR" altLang="en-US" b="1" dirty="0">
              <a:latin typeface="KoPub돋움체 Bold" panose="02020603020101020101" pitchFamily="18" charset="-127"/>
              <a:ea typeface="KoPub돋움체 Bold" panose="02020603020101020101" pitchFamily="18" charset="-127"/>
            </a:rPr>
            <a:t>유동인구 분석 </a:t>
          </a:r>
          <a:endParaRPr lang="en-US" b="1" dirty="0">
            <a:latin typeface="KoPub돋움체 Bold" panose="02020603020101020101" pitchFamily="18" charset="-127"/>
            <a:ea typeface="KoPub돋움체 Bold" panose="02020603020101020101" pitchFamily="18" charset="-127"/>
          </a:endParaRPr>
        </a:p>
      </dgm:t>
    </dgm:pt>
    <dgm:pt modelId="{6E614016-6D20-4B99-851C-4C3AA80279EC}" type="parTrans" cxnId="{BBE06175-37C9-4E7D-803D-39FC995D73EB}">
      <dgm:prSet/>
      <dgm:spPr/>
      <dgm:t>
        <a:bodyPr/>
        <a:lstStyle/>
        <a:p>
          <a:endParaRPr lang="en-US"/>
        </a:p>
      </dgm:t>
    </dgm:pt>
    <dgm:pt modelId="{61DD6F0B-2100-4E42-A88B-B0C5520F1826}" type="sibTrans" cxnId="{BBE06175-37C9-4E7D-803D-39FC995D73EB}">
      <dgm:prSet/>
      <dgm:spPr/>
      <dgm:t>
        <a:bodyPr/>
        <a:lstStyle/>
        <a:p>
          <a:endParaRPr lang="en-US"/>
        </a:p>
      </dgm:t>
    </dgm:pt>
    <dgm:pt modelId="{DE7A3939-9A6D-4854-A4B3-CA1DF2A45175}">
      <dgm:prSet/>
      <dgm:spPr/>
      <dgm:t>
        <a:bodyPr/>
        <a:lstStyle/>
        <a:p>
          <a:r>
            <a: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rPr>
            <a:t>택시 </a:t>
          </a:r>
          <a:r>
            <a:rPr lang="en-US" dirty="0">
              <a:latin typeface="KoPub돋움체 Bold" panose="02020603020101020101" pitchFamily="18" charset="-127"/>
              <a:ea typeface="KoPub돋움체 Bold" panose="02020603020101020101" pitchFamily="18" charset="-127"/>
            </a:rPr>
            <a:t>Origin-Destination </a:t>
          </a:r>
          <a:r>
            <a: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rPr>
            <a:t>분석</a:t>
          </a:r>
          <a:endParaRPr lang="en-US" dirty="0">
            <a:latin typeface="KoPub돋움체 Bold" panose="02020603020101020101" pitchFamily="18" charset="-127"/>
            <a:ea typeface="KoPub돋움체 Bold" panose="02020603020101020101" pitchFamily="18" charset="-127"/>
          </a:endParaRPr>
        </a:p>
      </dgm:t>
    </dgm:pt>
    <dgm:pt modelId="{35B0B44C-3C2E-4444-A684-DF03F19C3F48}" type="parTrans" cxnId="{5CC5FFC0-D51F-4CE8-8742-19AB59C48589}">
      <dgm:prSet/>
      <dgm:spPr/>
      <dgm:t>
        <a:bodyPr/>
        <a:lstStyle/>
        <a:p>
          <a:endParaRPr lang="en-US"/>
        </a:p>
      </dgm:t>
    </dgm:pt>
    <dgm:pt modelId="{CA1130A3-102E-4ACB-9ED9-33F5F7157BA0}" type="sibTrans" cxnId="{5CC5FFC0-D51F-4CE8-8742-19AB59C48589}">
      <dgm:prSet/>
      <dgm:spPr/>
      <dgm:t>
        <a:bodyPr/>
        <a:lstStyle/>
        <a:p>
          <a:endParaRPr lang="en-US"/>
        </a:p>
      </dgm:t>
    </dgm:pt>
    <dgm:pt modelId="{1A1765AB-63D7-4E58-9CA7-3CA2C4F4EF17}">
      <dgm:prSet/>
      <dgm:spPr/>
      <dgm:t>
        <a:bodyPr/>
        <a:lstStyle/>
        <a:p>
          <a:r>
            <a: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rPr>
            <a:t>택시</a:t>
          </a:r>
          <a:r>
            <a: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rPr>
            <a:t>+</a:t>
          </a:r>
          <a:r>
            <a: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rPr>
            <a:t>유동인구 분석 </a:t>
          </a:r>
          <a:endParaRPr lang="en-US" dirty="0">
            <a:latin typeface="KoPub돋움체 Bold" panose="02020603020101020101" pitchFamily="18" charset="-127"/>
            <a:ea typeface="KoPub돋움체 Bold" panose="02020603020101020101" pitchFamily="18" charset="-127"/>
          </a:endParaRPr>
        </a:p>
      </dgm:t>
    </dgm:pt>
    <dgm:pt modelId="{B774EA6C-BE40-49E2-A4E6-225721720C2F}" type="parTrans" cxnId="{33FC18CD-9FC0-4A20-8C00-9F8F47081ED7}">
      <dgm:prSet/>
      <dgm:spPr/>
      <dgm:t>
        <a:bodyPr/>
        <a:lstStyle/>
        <a:p>
          <a:endParaRPr lang="en-US"/>
        </a:p>
      </dgm:t>
    </dgm:pt>
    <dgm:pt modelId="{91FA3E6C-974D-4793-B993-A3A49B37B6E4}" type="sibTrans" cxnId="{33FC18CD-9FC0-4A20-8C00-9F8F47081ED7}">
      <dgm:prSet/>
      <dgm:spPr/>
      <dgm:t>
        <a:bodyPr/>
        <a:lstStyle/>
        <a:p>
          <a:endParaRPr lang="en-US"/>
        </a:p>
      </dgm:t>
    </dgm:pt>
    <dgm:pt modelId="{4845EB2E-9783-46C3-A9E2-8A779C0C8E54}">
      <dgm:prSet/>
      <dgm:spPr/>
      <dgm:t>
        <a:bodyPr/>
        <a:lstStyle/>
        <a:p>
          <a:r>
            <a: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rPr>
            <a:t>택시수요예측결과</a:t>
          </a:r>
          <a:endParaRPr lang="en-US" dirty="0">
            <a:latin typeface="KoPub돋움체 Bold" panose="02020603020101020101" pitchFamily="18" charset="-127"/>
            <a:ea typeface="KoPub돋움체 Bold" panose="02020603020101020101" pitchFamily="18" charset="-127"/>
          </a:endParaRPr>
        </a:p>
      </dgm:t>
    </dgm:pt>
    <dgm:pt modelId="{8A2557E4-267B-4AC0-9616-6346CA69EA80}" type="parTrans" cxnId="{9BC3231D-2C08-4949-89CE-F2814D1B15A1}">
      <dgm:prSet/>
      <dgm:spPr/>
      <dgm:t>
        <a:bodyPr/>
        <a:lstStyle/>
        <a:p>
          <a:endParaRPr lang="en-US"/>
        </a:p>
      </dgm:t>
    </dgm:pt>
    <dgm:pt modelId="{591B6947-C7DF-4826-9628-D63FE83EEB4A}" type="sibTrans" cxnId="{9BC3231D-2C08-4949-89CE-F2814D1B15A1}">
      <dgm:prSet/>
      <dgm:spPr/>
      <dgm:t>
        <a:bodyPr/>
        <a:lstStyle/>
        <a:p>
          <a:endParaRPr lang="en-US"/>
        </a:p>
      </dgm:t>
    </dgm:pt>
    <dgm:pt modelId="{362AA135-F625-4847-8098-C116BB7AE4BD}" type="pres">
      <dgm:prSet presAssocID="{2C7349DA-71F6-4801-A822-A05281AD9F83}" presName="Name0" presStyleCnt="0">
        <dgm:presLayoutVars>
          <dgm:dir/>
          <dgm:resizeHandles val="exact"/>
        </dgm:presLayoutVars>
      </dgm:prSet>
      <dgm:spPr/>
    </dgm:pt>
    <dgm:pt modelId="{B65C1ED3-1117-45BA-983F-5CBD7EB3CC05}" type="pres">
      <dgm:prSet presAssocID="{95F8AF7B-0AC0-40FD-9E7E-A11378EA5A26}" presName="composite" presStyleCnt="0"/>
      <dgm:spPr/>
    </dgm:pt>
    <dgm:pt modelId="{5A6FD0FA-8164-48D1-B9C9-840C9CD700ED}" type="pres">
      <dgm:prSet presAssocID="{95F8AF7B-0AC0-40FD-9E7E-A11378EA5A26}" presName="rect1" presStyleLbl="bgShp" presStyleIdx="0" presStyleCnt="4" custScaleX="140660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27D7B786-4D9A-4486-922D-C93D9A3D5DDD}" type="pres">
      <dgm:prSet presAssocID="{95F8AF7B-0AC0-40FD-9E7E-A11378EA5A26}" presName="rect2" presStyleLbl="trBgShp" presStyleIdx="0" presStyleCnt="4" custScaleX="140660">
        <dgm:presLayoutVars>
          <dgm:bulletEnabled val="1"/>
        </dgm:presLayoutVars>
      </dgm:prSet>
      <dgm:spPr/>
    </dgm:pt>
    <dgm:pt modelId="{B4527A01-EF5B-40BD-AB91-B34E0D086571}" type="pres">
      <dgm:prSet presAssocID="{61DD6F0B-2100-4E42-A88B-B0C5520F1826}" presName="sibTrans" presStyleCnt="0"/>
      <dgm:spPr/>
    </dgm:pt>
    <dgm:pt modelId="{E38772EC-9359-43BA-B27A-15FF78B4F4F0}" type="pres">
      <dgm:prSet presAssocID="{DE7A3939-9A6D-4854-A4B3-CA1DF2A45175}" presName="composite" presStyleCnt="0"/>
      <dgm:spPr/>
    </dgm:pt>
    <dgm:pt modelId="{D6424E29-7DEE-4963-BF90-A01A891AC7B8}" type="pres">
      <dgm:prSet presAssocID="{DE7A3939-9A6D-4854-A4B3-CA1DF2A45175}" presName="rect1" presStyleLbl="bgShp" presStyleIdx="1" presStyleCnt="4" custScaleX="132459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 r="-1000"/>
          </a:stretch>
        </a:blipFill>
      </dgm:spPr>
    </dgm:pt>
    <dgm:pt modelId="{A211C794-5368-463D-82FA-CD3DDD1891C9}" type="pres">
      <dgm:prSet presAssocID="{DE7A3939-9A6D-4854-A4B3-CA1DF2A45175}" presName="rect2" presStyleLbl="trBgShp" presStyleIdx="1" presStyleCnt="4" custScaleX="132459">
        <dgm:presLayoutVars>
          <dgm:bulletEnabled val="1"/>
        </dgm:presLayoutVars>
      </dgm:prSet>
      <dgm:spPr/>
    </dgm:pt>
    <dgm:pt modelId="{7027E103-E598-47E1-9C2F-CC4F6A3925FB}" type="pres">
      <dgm:prSet presAssocID="{CA1130A3-102E-4ACB-9ED9-33F5F7157BA0}" presName="sibTrans" presStyleCnt="0"/>
      <dgm:spPr/>
    </dgm:pt>
    <dgm:pt modelId="{CD10ED3D-AA13-4DE9-9FBF-3FAFA731163C}" type="pres">
      <dgm:prSet presAssocID="{1A1765AB-63D7-4E58-9CA7-3CA2C4F4EF17}" presName="composite" presStyleCnt="0"/>
      <dgm:spPr/>
    </dgm:pt>
    <dgm:pt modelId="{3F107A06-8C98-461F-9E13-AEF4DA130F4F}" type="pres">
      <dgm:prSet presAssocID="{1A1765AB-63D7-4E58-9CA7-3CA2C4F4EF17}" presName="rect1" presStyleLbl="bgShp" presStyleIdx="2" presStyleCnt="4" custScaleX="140660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4000" r="-4000"/>
          </a:stretch>
        </a:blipFill>
      </dgm:spPr>
    </dgm:pt>
    <dgm:pt modelId="{18A7159D-FABA-45E7-83E0-B9B3F3ABF714}" type="pres">
      <dgm:prSet presAssocID="{1A1765AB-63D7-4E58-9CA7-3CA2C4F4EF17}" presName="rect2" presStyleLbl="trBgShp" presStyleIdx="2" presStyleCnt="4" custScaleX="140660">
        <dgm:presLayoutVars>
          <dgm:bulletEnabled val="1"/>
        </dgm:presLayoutVars>
      </dgm:prSet>
      <dgm:spPr/>
    </dgm:pt>
    <dgm:pt modelId="{333F1D7B-9AC4-4348-94F5-FFBD9591B387}" type="pres">
      <dgm:prSet presAssocID="{91FA3E6C-974D-4793-B993-A3A49B37B6E4}" presName="sibTrans" presStyleCnt="0"/>
      <dgm:spPr/>
    </dgm:pt>
    <dgm:pt modelId="{8B68B73E-E398-4899-922C-1A8EFB560D65}" type="pres">
      <dgm:prSet presAssocID="{4845EB2E-9783-46C3-A9E2-8A779C0C8E54}" presName="composite" presStyleCnt="0"/>
      <dgm:spPr/>
    </dgm:pt>
    <dgm:pt modelId="{9D642702-3EE7-451A-9256-058F8A0F6A93}" type="pres">
      <dgm:prSet presAssocID="{4845EB2E-9783-46C3-A9E2-8A779C0C8E54}" presName="rect1" presStyleLbl="bgShp" presStyleIdx="3" presStyleCnt="4" custScaleX="132459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3000" r="-3000"/>
          </a:stretch>
        </a:blipFill>
      </dgm:spPr>
    </dgm:pt>
    <dgm:pt modelId="{0840D3A3-BECB-46E4-A60E-107A00458D79}" type="pres">
      <dgm:prSet presAssocID="{4845EB2E-9783-46C3-A9E2-8A779C0C8E54}" presName="rect2" presStyleLbl="trBgShp" presStyleIdx="3" presStyleCnt="4" custScaleX="132459">
        <dgm:presLayoutVars>
          <dgm:bulletEnabled val="1"/>
        </dgm:presLayoutVars>
      </dgm:prSet>
      <dgm:spPr/>
    </dgm:pt>
  </dgm:ptLst>
  <dgm:cxnLst>
    <dgm:cxn modelId="{9BC3231D-2C08-4949-89CE-F2814D1B15A1}" srcId="{2C7349DA-71F6-4801-A822-A05281AD9F83}" destId="{4845EB2E-9783-46C3-A9E2-8A779C0C8E54}" srcOrd="3" destOrd="0" parTransId="{8A2557E4-267B-4AC0-9616-6346CA69EA80}" sibTransId="{591B6947-C7DF-4826-9628-D63FE83EEB4A}"/>
    <dgm:cxn modelId="{867E213A-4704-4BAE-8B63-EA268DC33841}" type="presOf" srcId="{DE7A3939-9A6D-4854-A4B3-CA1DF2A45175}" destId="{A211C794-5368-463D-82FA-CD3DDD1891C9}" srcOrd="0" destOrd="0" presId="urn:microsoft.com/office/officeart/2008/layout/BendingPictureSemiTransparentText"/>
    <dgm:cxn modelId="{BBE06175-37C9-4E7D-803D-39FC995D73EB}" srcId="{2C7349DA-71F6-4801-A822-A05281AD9F83}" destId="{95F8AF7B-0AC0-40FD-9E7E-A11378EA5A26}" srcOrd="0" destOrd="0" parTransId="{6E614016-6D20-4B99-851C-4C3AA80279EC}" sibTransId="{61DD6F0B-2100-4E42-A88B-B0C5520F1826}"/>
    <dgm:cxn modelId="{77DFF576-5A6E-4E70-AAA2-ADF6F91CB672}" type="presOf" srcId="{95F8AF7B-0AC0-40FD-9E7E-A11378EA5A26}" destId="{27D7B786-4D9A-4486-922D-C93D9A3D5DDD}" srcOrd="0" destOrd="0" presId="urn:microsoft.com/office/officeart/2008/layout/BendingPictureSemiTransparentText"/>
    <dgm:cxn modelId="{8138E878-E1FF-441E-A4A6-E9F52EDD513F}" type="presOf" srcId="{1A1765AB-63D7-4E58-9CA7-3CA2C4F4EF17}" destId="{18A7159D-FABA-45E7-83E0-B9B3F3ABF714}" srcOrd="0" destOrd="0" presId="urn:microsoft.com/office/officeart/2008/layout/BendingPictureSemiTransparentText"/>
    <dgm:cxn modelId="{03D509A5-D422-439E-BE63-533E9782643A}" type="presOf" srcId="{4845EB2E-9783-46C3-A9E2-8A779C0C8E54}" destId="{0840D3A3-BECB-46E4-A60E-107A00458D79}" srcOrd="0" destOrd="0" presId="urn:microsoft.com/office/officeart/2008/layout/BendingPictureSemiTransparentText"/>
    <dgm:cxn modelId="{972E10AE-EAF5-4FB8-B5D7-866E45833E0B}" type="presOf" srcId="{2C7349DA-71F6-4801-A822-A05281AD9F83}" destId="{362AA135-F625-4847-8098-C116BB7AE4BD}" srcOrd="0" destOrd="0" presId="urn:microsoft.com/office/officeart/2008/layout/BendingPictureSemiTransparentText"/>
    <dgm:cxn modelId="{5CC5FFC0-D51F-4CE8-8742-19AB59C48589}" srcId="{2C7349DA-71F6-4801-A822-A05281AD9F83}" destId="{DE7A3939-9A6D-4854-A4B3-CA1DF2A45175}" srcOrd="1" destOrd="0" parTransId="{35B0B44C-3C2E-4444-A684-DF03F19C3F48}" sibTransId="{CA1130A3-102E-4ACB-9ED9-33F5F7157BA0}"/>
    <dgm:cxn modelId="{33FC18CD-9FC0-4A20-8C00-9F8F47081ED7}" srcId="{2C7349DA-71F6-4801-A822-A05281AD9F83}" destId="{1A1765AB-63D7-4E58-9CA7-3CA2C4F4EF17}" srcOrd="2" destOrd="0" parTransId="{B774EA6C-BE40-49E2-A4E6-225721720C2F}" sibTransId="{91FA3E6C-974D-4793-B993-A3A49B37B6E4}"/>
    <dgm:cxn modelId="{478961F0-8C28-49FF-99B0-36A6F5B054DF}" type="presParOf" srcId="{362AA135-F625-4847-8098-C116BB7AE4BD}" destId="{B65C1ED3-1117-45BA-983F-5CBD7EB3CC05}" srcOrd="0" destOrd="0" presId="urn:microsoft.com/office/officeart/2008/layout/BendingPictureSemiTransparentText"/>
    <dgm:cxn modelId="{2A982C46-11D1-40AC-A71B-E724ED7EEC81}" type="presParOf" srcId="{B65C1ED3-1117-45BA-983F-5CBD7EB3CC05}" destId="{5A6FD0FA-8164-48D1-B9C9-840C9CD700ED}" srcOrd="0" destOrd="0" presId="urn:microsoft.com/office/officeart/2008/layout/BendingPictureSemiTransparentText"/>
    <dgm:cxn modelId="{A5F0F7E5-8DA7-4624-BC37-0A4F83BF8AD5}" type="presParOf" srcId="{B65C1ED3-1117-45BA-983F-5CBD7EB3CC05}" destId="{27D7B786-4D9A-4486-922D-C93D9A3D5DDD}" srcOrd="1" destOrd="0" presId="urn:microsoft.com/office/officeart/2008/layout/BendingPictureSemiTransparentText"/>
    <dgm:cxn modelId="{A76C936B-70C9-4777-BC73-2BEB643DD930}" type="presParOf" srcId="{362AA135-F625-4847-8098-C116BB7AE4BD}" destId="{B4527A01-EF5B-40BD-AB91-B34E0D086571}" srcOrd="1" destOrd="0" presId="urn:microsoft.com/office/officeart/2008/layout/BendingPictureSemiTransparentText"/>
    <dgm:cxn modelId="{6D3735C9-47DF-4B15-BE95-02D23F8268B7}" type="presParOf" srcId="{362AA135-F625-4847-8098-C116BB7AE4BD}" destId="{E38772EC-9359-43BA-B27A-15FF78B4F4F0}" srcOrd="2" destOrd="0" presId="urn:microsoft.com/office/officeart/2008/layout/BendingPictureSemiTransparentText"/>
    <dgm:cxn modelId="{12346658-5027-4BB6-AADE-6ADBAB4A160F}" type="presParOf" srcId="{E38772EC-9359-43BA-B27A-15FF78B4F4F0}" destId="{D6424E29-7DEE-4963-BF90-A01A891AC7B8}" srcOrd="0" destOrd="0" presId="urn:microsoft.com/office/officeart/2008/layout/BendingPictureSemiTransparentText"/>
    <dgm:cxn modelId="{28DEE020-8C27-4D97-A968-8A13E8A22844}" type="presParOf" srcId="{E38772EC-9359-43BA-B27A-15FF78B4F4F0}" destId="{A211C794-5368-463D-82FA-CD3DDD1891C9}" srcOrd="1" destOrd="0" presId="urn:microsoft.com/office/officeart/2008/layout/BendingPictureSemiTransparentText"/>
    <dgm:cxn modelId="{D46BD473-2954-411D-9843-02572226D02A}" type="presParOf" srcId="{362AA135-F625-4847-8098-C116BB7AE4BD}" destId="{7027E103-E598-47E1-9C2F-CC4F6A3925FB}" srcOrd="3" destOrd="0" presId="urn:microsoft.com/office/officeart/2008/layout/BendingPictureSemiTransparentText"/>
    <dgm:cxn modelId="{FB6BBCDA-82A1-450A-9763-9DC20E4CAD3E}" type="presParOf" srcId="{362AA135-F625-4847-8098-C116BB7AE4BD}" destId="{CD10ED3D-AA13-4DE9-9FBF-3FAFA731163C}" srcOrd="4" destOrd="0" presId="urn:microsoft.com/office/officeart/2008/layout/BendingPictureSemiTransparentText"/>
    <dgm:cxn modelId="{D812152F-53CE-4507-A104-08A661DD27D4}" type="presParOf" srcId="{CD10ED3D-AA13-4DE9-9FBF-3FAFA731163C}" destId="{3F107A06-8C98-461F-9E13-AEF4DA130F4F}" srcOrd="0" destOrd="0" presId="urn:microsoft.com/office/officeart/2008/layout/BendingPictureSemiTransparentText"/>
    <dgm:cxn modelId="{390D47D7-7800-4988-90AF-EC328E4E8162}" type="presParOf" srcId="{CD10ED3D-AA13-4DE9-9FBF-3FAFA731163C}" destId="{18A7159D-FABA-45E7-83E0-B9B3F3ABF714}" srcOrd="1" destOrd="0" presId="urn:microsoft.com/office/officeart/2008/layout/BendingPictureSemiTransparentText"/>
    <dgm:cxn modelId="{FB0D9F1B-D959-44B9-89A9-A6477F67EC3E}" type="presParOf" srcId="{362AA135-F625-4847-8098-C116BB7AE4BD}" destId="{333F1D7B-9AC4-4348-94F5-FFBD9591B387}" srcOrd="5" destOrd="0" presId="urn:microsoft.com/office/officeart/2008/layout/BendingPictureSemiTransparentText"/>
    <dgm:cxn modelId="{16234CD7-FEE3-4451-AA14-B70D54A69098}" type="presParOf" srcId="{362AA135-F625-4847-8098-C116BB7AE4BD}" destId="{8B68B73E-E398-4899-922C-1A8EFB560D65}" srcOrd="6" destOrd="0" presId="urn:microsoft.com/office/officeart/2008/layout/BendingPictureSemiTransparentText"/>
    <dgm:cxn modelId="{9D4D40AD-4F73-42A8-A405-E2D65EAED46C}" type="presParOf" srcId="{8B68B73E-E398-4899-922C-1A8EFB560D65}" destId="{9D642702-3EE7-451A-9256-058F8A0F6A93}" srcOrd="0" destOrd="0" presId="urn:microsoft.com/office/officeart/2008/layout/BendingPictureSemiTransparentText"/>
    <dgm:cxn modelId="{C3FD4D10-6880-4829-B935-52627B7D8C2C}" type="presParOf" srcId="{8B68B73E-E398-4899-922C-1A8EFB560D65}" destId="{0840D3A3-BECB-46E4-A60E-107A00458D79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7349DA-71F6-4801-A822-A05281AD9F83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2AA135-F625-4847-8098-C116BB7AE4BD}" type="pres">
      <dgm:prSet presAssocID="{2C7349DA-71F6-4801-A822-A05281AD9F83}" presName="Name0" presStyleCnt="0">
        <dgm:presLayoutVars>
          <dgm:dir/>
          <dgm:resizeHandles val="exact"/>
        </dgm:presLayoutVars>
      </dgm:prSet>
      <dgm:spPr/>
    </dgm:pt>
  </dgm:ptLst>
  <dgm:cxnLst>
    <dgm:cxn modelId="{972E10AE-EAF5-4FB8-B5D7-866E45833E0B}" type="presOf" srcId="{2C7349DA-71F6-4801-A822-A05281AD9F83}" destId="{362AA135-F625-4847-8098-C116BB7AE4BD}" srcOrd="0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06FFDD-615F-4CB9-AFFD-8AC9CCCF7BA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F1B649D-7820-42AC-9593-B3EBD6747696}">
      <dgm:prSet phldrT="[Text]" custT="1"/>
      <dgm:spPr/>
      <dgm:t>
        <a:bodyPr/>
        <a:lstStyle/>
        <a:p>
          <a:r>
            <a:rPr lang="ko-KR" altLang="en-US" sz="2000" dirty="0"/>
            <a:t>수집</a:t>
          </a:r>
          <a:endParaRPr lang="en-US" altLang="ko-KR" sz="2000" dirty="0"/>
        </a:p>
      </dgm:t>
    </dgm:pt>
    <dgm:pt modelId="{5A3A923B-6CF7-4A7A-9931-26CC164DE39D}" type="parTrans" cxnId="{BCB310A0-EA03-4FE0-BE8E-F80F517239A1}">
      <dgm:prSet/>
      <dgm:spPr/>
      <dgm:t>
        <a:bodyPr/>
        <a:lstStyle/>
        <a:p>
          <a:endParaRPr lang="en-US"/>
        </a:p>
      </dgm:t>
    </dgm:pt>
    <dgm:pt modelId="{24D59E09-574E-4C46-A894-5C81C5965AB6}" type="sibTrans" cxnId="{BCB310A0-EA03-4FE0-BE8E-F80F517239A1}">
      <dgm:prSet/>
      <dgm:spPr/>
      <dgm:t>
        <a:bodyPr/>
        <a:lstStyle/>
        <a:p>
          <a:endParaRPr lang="en-US"/>
        </a:p>
      </dgm:t>
    </dgm:pt>
    <dgm:pt modelId="{40D70949-9FB7-456C-ABF8-2D5C9C9E3FEE}">
      <dgm:prSet phldrT="[Text]" custT="1"/>
      <dgm:spPr/>
      <dgm:t>
        <a:bodyPr/>
        <a:lstStyle/>
        <a:p>
          <a:r>
            <a:rPr lang="ko-KR" altLang="en-US" sz="2000" dirty="0"/>
            <a:t>가공</a:t>
          </a:r>
          <a:r>
            <a:rPr lang="en-US" altLang="ko-KR" sz="2000" dirty="0"/>
            <a:t>,</a:t>
          </a:r>
          <a:r>
            <a:rPr lang="ko-KR" altLang="en-US" sz="2000" dirty="0"/>
            <a:t>융합</a:t>
          </a:r>
          <a:r>
            <a:rPr lang="en-US" altLang="ko-KR" sz="2000" dirty="0"/>
            <a:t>,</a:t>
          </a:r>
          <a:r>
            <a:rPr lang="ko-KR" altLang="en-US" sz="2000" dirty="0"/>
            <a:t>적제</a:t>
          </a:r>
          <a:endParaRPr lang="en-US" sz="2000" dirty="0"/>
        </a:p>
      </dgm:t>
    </dgm:pt>
    <dgm:pt modelId="{69C5A305-447A-4394-86CE-F76F6585E934}" type="parTrans" cxnId="{978243AC-B1CA-4709-81A7-6F75A5EF657E}">
      <dgm:prSet/>
      <dgm:spPr/>
      <dgm:t>
        <a:bodyPr/>
        <a:lstStyle/>
        <a:p>
          <a:endParaRPr lang="en-US"/>
        </a:p>
      </dgm:t>
    </dgm:pt>
    <dgm:pt modelId="{FDFFF1A7-408D-4AED-B236-1364E320BF5F}" type="sibTrans" cxnId="{978243AC-B1CA-4709-81A7-6F75A5EF657E}">
      <dgm:prSet/>
      <dgm:spPr/>
      <dgm:t>
        <a:bodyPr/>
        <a:lstStyle/>
        <a:p>
          <a:endParaRPr lang="en-US"/>
        </a:p>
      </dgm:t>
    </dgm:pt>
    <dgm:pt modelId="{B23F1923-3CE1-401A-B0D6-BB9B533DC575}">
      <dgm:prSet phldrT="[Text]" custT="1"/>
      <dgm:spPr/>
      <dgm:t>
        <a:bodyPr/>
        <a:lstStyle/>
        <a:p>
          <a:r>
            <a:rPr lang="ko-KR" altLang="en-US" sz="2000" dirty="0"/>
            <a:t>분석</a:t>
          </a:r>
          <a:endParaRPr lang="en-US" sz="2000" dirty="0"/>
        </a:p>
      </dgm:t>
    </dgm:pt>
    <dgm:pt modelId="{5B3C5584-DC62-40D3-90DA-53E4FA42C15D}" type="parTrans" cxnId="{D3182A1B-3DBF-45F1-B1DD-031C98E12C1F}">
      <dgm:prSet/>
      <dgm:spPr/>
      <dgm:t>
        <a:bodyPr/>
        <a:lstStyle/>
        <a:p>
          <a:endParaRPr lang="en-US"/>
        </a:p>
      </dgm:t>
    </dgm:pt>
    <dgm:pt modelId="{659964C3-C7A8-49C9-A212-1CCC8F5FA465}" type="sibTrans" cxnId="{D3182A1B-3DBF-45F1-B1DD-031C98E12C1F}">
      <dgm:prSet/>
      <dgm:spPr/>
      <dgm:t>
        <a:bodyPr/>
        <a:lstStyle/>
        <a:p>
          <a:endParaRPr lang="en-US"/>
        </a:p>
      </dgm:t>
    </dgm:pt>
    <dgm:pt modelId="{A769AD20-18E2-4D21-AB1A-517727C36325}">
      <dgm:prSet phldrT="[Text]" custT="1"/>
      <dgm:spPr/>
      <dgm:t>
        <a:bodyPr/>
        <a:lstStyle/>
        <a:p>
          <a:r>
            <a:rPr lang="ko-KR" altLang="en-US" sz="2000" dirty="0"/>
            <a:t>시각화</a:t>
          </a:r>
          <a:endParaRPr lang="en-US" sz="2000" dirty="0"/>
        </a:p>
      </dgm:t>
    </dgm:pt>
    <dgm:pt modelId="{AE66512B-8809-40EC-B067-465121147086}" type="parTrans" cxnId="{BD814323-DE9C-40FB-909C-C17B2A16BC23}">
      <dgm:prSet/>
      <dgm:spPr/>
      <dgm:t>
        <a:bodyPr/>
        <a:lstStyle/>
        <a:p>
          <a:endParaRPr lang="en-US"/>
        </a:p>
      </dgm:t>
    </dgm:pt>
    <dgm:pt modelId="{AF863F51-0891-48DA-AF1E-638F6F6DAE7B}" type="sibTrans" cxnId="{BD814323-DE9C-40FB-909C-C17B2A16BC23}">
      <dgm:prSet/>
      <dgm:spPr/>
      <dgm:t>
        <a:bodyPr/>
        <a:lstStyle/>
        <a:p>
          <a:endParaRPr lang="en-US"/>
        </a:p>
      </dgm:t>
    </dgm:pt>
    <dgm:pt modelId="{758187D3-3353-4C97-9355-F0BBF5BF93C0}">
      <dgm:prSet phldrT="[Text]" custT="1"/>
      <dgm:spPr/>
      <dgm:t>
        <a:bodyPr/>
        <a:lstStyle/>
        <a:p>
          <a:r>
            <a:rPr lang="ko-KR" altLang="en-US" sz="900" b="1" u="sng" dirty="0"/>
            <a:t>최신 기술을 적용한 </a:t>
          </a:r>
          <a:r>
            <a:rPr lang="en-US" altLang="ko-KR" sz="900" b="1" u="sng" dirty="0"/>
            <a:t>All-in-one </a:t>
          </a:r>
          <a:r>
            <a:rPr lang="ko-KR" altLang="en-US" sz="900" b="1" u="sng" dirty="0"/>
            <a:t>플랫폼</a:t>
          </a:r>
          <a:endParaRPr lang="en-US" altLang="ko-KR" sz="900" b="1" u="sng" dirty="0"/>
        </a:p>
      </dgm:t>
    </dgm:pt>
    <dgm:pt modelId="{5E47E0AB-34A5-4AEF-8C30-05E3CEE822EC}" type="parTrans" cxnId="{9BF33568-6AE9-45C0-A4F1-B43EB96E64B0}">
      <dgm:prSet/>
      <dgm:spPr/>
      <dgm:t>
        <a:bodyPr/>
        <a:lstStyle/>
        <a:p>
          <a:endParaRPr lang="en-US"/>
        </a:p>
      </dgm:t>
    </dgm:pt>
    <dgm:pt modelId="{2BC07ECE-4D75-4225-8838-ACCB3BFBD85A}" type="sibTrans" cxnId="{9BF33568-6AE9-45C0-A4F1-B43EB96E64B0}">
      <dgm:prSet/>
      <dgm:spPr/>
      <dgm:t>
        <a:bodyPr/>
        <a:lstStyle/>
        <a:p>
          <a:endParaRPr lang="en-US"/>
        </a:p>
      </dgm:t>
    </dgm:pt>
    <dgm:pt modelId="{CE973C68-49EF-4D48-8761-CD8F11C0303F}">
      <dgm:prSet phldrT="[Text]" custT="1"/>
      <dgm:spPr/>
      <dgm:t>
        <a:bodyPr/>
        <a:lstStyle/>
        <a:p>
          <a:r>
            <a:rPr lang="ko-KR" altLang="en-US" sz="900" b="1" u="sng" dirty="0"/>
            <a:t>사용자 편의의 공간분석 모델 템플릿 제공</a:t>
          </a:r>
          <a:endParaRPr lang="en-US" sz="900" b="1" u="sng" dirty="0"/>
        </a:p>
      </dgm:t>
    </dgm:pt>
    <dgm:pt modelId="{F70B63F1-F8A5-4B5F-90D9-978390EFB7A7}" type="parTrans" cxnId="{9A8FFAC7-60A6-49E9-ABB1-2AB2355C26EF}">
      <dgm:prSet/>
      <dgm:spPr/>
      <dgm:t>
        <a:bodyPr/>
        <a:lstStyle/>
        <a:p>
          <a:endParaRPr lang="en-US"/>
        </a:p>
      </dgm:t>
    </dgm:pt>
    <dgm:pt modelId="{46C0E551-3A2F-4764-9389-5DCDB5232BC2}" type="sibTrans" cxnId="{9A8FFAC7-60A6-49E9-ABB1-2AB2355C26EF}">
      <dgm:prSet/>
      <dgm:spPr/>
      <dgm:t>
        <a:bodyPr/>
        <a:lstStyle/>
        <a:p>
          <a:endParaRPr lang="en-US"/>
        </a:p>
      </dgm:t>
    </dgm:pt>
    <dgm:pt modelId="{C8610F89-6012-4665-8F36-51E389D912B9}">
      <dgm:prSet phldrT="[Text]" custT="1"/>
      <dgm:spPr/>
      <dgm:t>
        <a:bodyPr/>
        <a:lstStyle/>
        <a:p>
          <a:r>
            <a:rPr lang="ko-KR" altLang="en-US" sz="900" b="1" u="sng" dirty="0"/>
            <a:t>시계열</a:t>
          </a:r>
          <a:r>
            <a:rPr lang="en-US" altLang="ko-KR" sz="900" b="1" u="sng" dirty="0"/>
            <a:t>, 3D, </a:t>
          </a:r>
          <a:r>
            <a:rPr lang="ko-KR" altLang="en-US" sz="900" b="1" u="sng" dirty="0"/>
            <a:t>다차원 지도 시각화 도구</a:t>
          </a:r>
          <a:endParaRPr lang="en-US" sz="900" b="1" u="sng" dirty="0"/>
        </a:p>
      </dgm:t>
    </dgm:pt>
    <dgm:pt modelId="{97AA796D-53B9-498A-908B-20BCB4968654}" type="parTrans" cxnId="{0BA1AE0A-917A-4BB2-B747-3491A9AF476F}">
      <dgm:prSet/>
      <dgm:spPr/>
      <dgm:t>
        <a:bodyPr/>
        <a:lstStyle/>
        <a:p>
          <a:endParaRPr lang="en-US"/>
        </a:p>
      </dgm:t>
    </dgm:pt>
    <dgm:pt modelId="{6A98B5F6-DF70-4144-9827-4AFAF4DA1BED}" type="sibTrans" cxnId="{0BA1AE0A-917A-4BB2-B747-3491A9AF476F}">
      <dgm:prSet/>
      <dgm:spPr/>
      <dgm:t>
        <a:bodyPr/>
        <a:lstStyle/>
        <a:p>
          <a:endParaRPr lang="en-US"/>
        </a:p>
      </dgm:t>
    </dgm:pt>
    <dgm:pt modelId="{CC6A8C8A-669B-41EC-8853-27B615EE11FC}">
      <dgm:prSet custT="1"/>
      <dgm:spPr/>
      <dgm:t>
        <a:bodyPr/>
        <a:lstStyle/>
        <a:p>
          <a:r>
            <a:rPr lang="ko-KR" altLang="en-US" sz="900" b="1" u="sng" dirty="0"/>
            <a:t>수집 가공 융합 시 데이터 품질 검증</a:t>
          </a:r>
          <a:endParaRPr lang="en-US" sz="900" b="1" u="sng" dirty="0"/>
        </a:p>
      </dgm:t>
    </dgm:pt>
    <dgm:pt modelId="{56144A58-2751-4DB6-9B90-9D72F8E772F8}" type="parTrans" cxnId="{E6191CEE-F137-4AC6-9B76-F23B781582BA}">
      <dgm:prSet/>
      <dgm:spPr/>
      <dgm:t>
        <a:bodyPr/>
        <a:lstStyle/>
        <a:p>
          <a:endParaRPr lang="en-US"/>
        </a:p>
      </dgm:t>
    </dgm:pt>
    <dgm:pt modelId="{11159D9E-5281-4A69-AEB8-CD83795AA9AE}" type="sibTrans" cxnId="{E6191CEE-F137-4AC6-9B76-F23B781582BA}">
      <dgm:prSet/>
      <dgm:spPr/>
      <dgm:t>
        <a:bodyPr/>
        <a:lstStyle/>
        <a:p>
          <a:endParaRPr lang="en-US"/>
        </a:p>
      </dgm:t>
    </dgm:pt>
    <dgm:pt modelId="{DC285F6E-1142-4B32-B60A-61E8801B613C}">
      <dgm:prSet custT="1"/>
      <dgm:spPr/>
      <dgm:t>
        <a:bodyPr/>
        <a:lstStyle/>
        <a:p>
          <a:r>
            <a:rPr lang="ko-KR" altLang="en-US" sz="900" dirty="0"/>
            <a:t>최초 수집부터 분석단계까지 데이터를 형식에 맞게 검사</a:t>
          </a:r>
          <a:endParaRPr lang="en-US" sz="900" dirty="0"/>
        </a:p>
      </dgm:t>
    </dgm:pt>
    <dgm:pt modelId="{7A277766-C7B4-4F81-B58A-7397B17881F4}" type="parTrans" cxnId="{41675F09-40CD-4B05-9231-CCE8B561077F}">
      <dgm:prSet/>
      <dgm:spPr/>
      <dgm:t>
        <a:bodyPr/>
        <a:lstStyle/>
        <a:p>
          <a:endParaRPr lang="en-US"/>
        </a:p>
      </dgm:t>
    </dgm:pt>
    <dgm:pt modelId="{3F7E5DF0-0525-427C-A12C-33213D81C19B}" type="sibTrans" cxnId="{41675F09-40CD-4B05-9231-CCE8B561077F}">
      <dgm:prSet/>
      <dgm:spPr/>
      <dgm:t>
        <a:bodyPr/>
        <a:lstStyle/>
        <a:p>
          <a:endParaRPr lang="en-US"/>
        </a:p>
      </dgm:t>
    </dgm:pt>
    <dgm:pt modelId="{FC996D75-A38C-4F67-9CDF-45019C5E08EC}">
      <dgm:prSet phldrT="[Text]" custT="1"/>
      <dgm:spPr/>
      <dgm:t>
        <a:bodyPr/>
        <a:lstStyle/>
        <a:p>
          <a:r>
            <a:rPr lang="ko-KR" altLang="en-US" sz="900" dirty="0"/>
            <a:t>사용자가 공간 분석 모델을 직접 활용할 수 있도록 템플릿 제공</a:t>
          </a:r>
          <a:endParaRPr lang="en-US" sz="900" dirty="0"/>
        </a:p>
      </dgm:t>
    </dgm:pt>
    <dgm:pt modelId="{29960306-4491-405F-8E0C-DB4E05CA54DE}" type="parTrans" cxnId="{684A273A-A4ED-452C-B2F1-5D8AE6201282}">
      <dgm:prSet/>
      <dgm:spPr/>
      <dgm:t>
        <a:bodyPr/>
        <a:lstStyle/>
        <a:p>
          <a:endParaRPr lang="en-US"/>
        </a:p>
      </dgm:t>
    </dgm:pt>
    <dgm:pt modelId="{7B7BF530-668D-438D-89FC-A56AF62CB653}" type="sibTrans" cxnId="{684A273A-A4ED-452C-B2F1-5D8AE6201282}">
      <dgm:prSet/>
      <dgm:spPr/>
      <dgm:t>
        <a:bodyPr/>
        <a:lstStyle/>
        <a:p>
          <a:endParaRPr lang="en-US"/>
        </a:p>
      </dgm:t>
    </dgm:pt>
    <dgm:pt modelId="{745A251E-0AD5-4878-860F-4932532AE7A6}">
      <dgm:prSet phldrT="[Text]" custT="1"/>
      <dgm:spPr/>
      <dgm:t>
        <a:bodyPr/>
        <a:lstStyle/>
        <a:p>
          <a:r>
            <a:rPr lang="ko-KR" altLang="en-US" sz="900" dirty="0"/>
            <a:t>데이터 생성 단계별 일관성 있는 계통 </a:t>
          </a:r>
          <a:r>
            <a:rPr lang="ko-KR" altLang="en-US" sz="900" dirty="0" err="1"/>
            <a:t>추척</a:t>
          </a:r>
          <a:endParaRPr lang="en-US" sz="900" dirty="0"/>
        </a:p>
      </dgm:t>
    </dgm:pt>
    <dgm:pt modelId="{D01217F1-CAC9-421E-AEF2-539DFDA7798C}" type="parTrans" cxnId="{56EC48E1-C57E-44A7-880C-96A9F925FCD5}">
      <dgm:prSet/>
      <dgm:spPr/>
      <dgm:t>
        <a:bodyPr/>
        <a:lstStyle/>
        <a:p>
          <a:endParaRPr lang="en-US"/>
        </a:p>
      </dgm:t>
    </dgm:pt>
    <dgm:pt modelId="{470A6D0A-FA38-41C1-989D-D01DAF9D7C7C}" type="sibTrans" cxnId="{56EC48E1-C57E-44A7-880C-96A9F925FCD5}">
      <dgm:prSet/>
      <dgm:spPr/>
      <dgm:t>
        <a:bodyPr/>
        <a:lstStyle/>
        <a:p>
          <a:endParaRPr lang="en-US"/>
        </a:p>
      </dgm:t>
    </dgm:pt>
    <dgm:pt modelId="{BBDDD72E-C55A-442E-9C71-0CE2EB8AC8DA}">
      <dgm:prSet phldrT="[Text]" custT="1"/>
      <dgm:spPr/>
      <dgm:t>
        <a:bodyPr/>
        <a:lstStyle/>
        <a:p>
          <a:r>
            <a:rPr lang="ko-KR" altLang="en-US" sz="900" dirty="0"/>
            <a:t>지도서비스 성능 향상</a:t>
          </a:r>
          <a:r>
            <a:rPr lang="en-US" altLang="ko-KR" sz="900" dirty="0"/>
            <a:t>,</a:t>
          </a:r>
          <a:endParaRPr lang="en-US" sz="900" dirty="0"/>
        </a:p>
      </dgm:t>
    </dgm:pt>
    <dgm:pt modelId="{C256E90B-E3DE-4A4C-9CFA-7FE4C4B36C44}" type="parTrans" cxnId="{5AF2207F-6839-48EE-B6B9-1E06364B1897}">
      <dgm:prSet/>
      <dgm:spPr/>
      <dgm:t>
        <a:bodyPr/>
        <a:lstStyle/>
        <a:p>
          <a:endParaRPr lang="en-US"/>
        </a:p>
      </dgm:t>
    </dgm:pt>
    <dgm:pt modelId="{42A885A0-987B-468E-A709-19FB5E67F412}" type="sibTrans" cxnId="{5AF2207F-6839-48EE-B6B9-1E06364B1897}">
      <dgm:prSet/>
      <dgm:spPr/>
      <dgm:t>
        <a:bodyPr/>
        <a:lstStyle/>
        <a:p>
          <a:endParaRPr lang="en-US"/>
        </a:p>
      </dgm:t>
    </dgm:pt>
    <dgm:pt modelId="{216AFB1E-1C07-4445-AF3E-A18C36D150E2}">
      <dgm:prSet phldrT="[Text]" custT="1"/>
      <dgm:spPr/>
      <dgm:t>
        <a:bodyPr/>
        <a:lstStyle/>
        <a:p>
          <a:r>
            <a:rPr lang="ko-KR" altLang="en-US" sz="900" dirty="0"/>
            <a:t>시계열 및 </a:t>
          </a:r>
          <a:r>
            <a:rPr lang="en-US" altLang="ko-KR" sz="900" dirty="0"/>
            <a:t>3D </a:t>
          </a:r>
          <a:r>
            <a:rPr lang="ko-KR" altLang="en-US" sz="900" dirty="0"/>
            <a:t>시각화</a:t>
          </a:r>
          <a:endParaRPr lang="en-US" sz="900" dirty="0"/>
        </a:p>
      </dgm:t>
    </dgm:pt>
    <dgm:pt modelId="{4D679A5D-4AE9-4B4B-B405-3C336492591A}" type="parTrans" cxnId="{FA424E0F-EE13-4245-B726-8C5CABA681AD}">
      <dgm:prSet/>
      <dgm:spPr/>
      <dgm:t>
        <a:bodyPr/>
        <a:lstStyle/>
        <a:p>
          <a:endParaRPr lang="en-US"/>
        </a:p>
      </dgm:t>
    </dgm:pt>
    <dgm:pt modelId="{937B7FF5-0687-4C62-9046-7F647C28C4AC}" type="sibTrans" cxnId="{FA424E0F-EE13-4245-B726-8C5CABA681AD}">
      <dgm:prSet/>
      <dgm:spPr/>
      <dgm:t>
        <a:bodyPr/>
        <a:lstStyle/>
        <a:p>
          <a:endParaRPr lang="en-US"/>
        </a:p>
      </dgm:t>
    </dgm:pt>
    <dgm:pt modelId="{2DC715D2-26A7-4B0E-B85D-81AE6130CF47}">
      <dgm:prSet phldrT="[Text]" custT="1"/>
      <dgm:spPr/>
      <dgm:t>
        <a:bodyPr/>
        <a:lstStyle/>
        <a:p>
          <a:r>
            <a:rPr lang="ko-KR" altLang="en-US" sz="900" dirty="0"/>
            <a:t>공간적</a:t>
          </a:r>
          <a:r>
            <a:rPr lang="en-US" altLang="ko-KR" sz="900" dirty="0"/>
            <a:t>, </a:t>
          </a:r>
          <a:r>
            <a:rPr lang="ko-KR" altLang="en-US" sz="900" dirty="0"/>
            <a:t>통계학적 다차원 해석</a:t>
          </a:r>
          <a:endParaRPr lang="en-US" sz="900" dirty="0"/>
        </a:p>
      </dgm:t>
    </dgm:pt>
    <dgm:pt modelId="{D0D7FA38-8444-449E-8A7A-45439D77AB62}" type="parTrans" cxnId="{852FA72D-1DA3-4067-BC63-47AC5A6AE380}">
      <dgm:prSet/>
      <dgm:spPr/>
      <dgm:t>
        <a:bodyPr/>
        <a:lstStyle/>
        <a:p>
          <a:endParaRPr lang="en-US"/>
        </a:p>
      </dgm:t>
    </dgm:pt>
    <dgm:pt modelId="{F48DF8A0-EF2A-4474-B437-126ECDBF6AFD}" type="sibTrans" cxnId="{852FA72D-1DA3-4067-BC63-47AC5A6AE380}">
      <dgm:prSet/>
      <dgm:spPr/>
      <dgm:t>
        <a:bodyPr/>
        <a:lstStyle/>
        <a:p>
          <a:endParaRPr lang="en-US"/>
        </a:p>
      </dgm:t>
    </dgm:pt>
    <dgm:pt modelId="{1123CB49-621F-482D-AAF2-3EAA80EB7D30}">
      <dgm:prSet phldrT="[Text]" custT="1"/>
      <dgm:spPr/>
      <dgm:t>
        <a:bodyPr/>
        <a:lstStyle/>
        <a:p>
          <a:r>
            <a:rPr lang="ko-KR" altLang="en-US" sz="900" dirty="0"/>
            <a:t>자료수집</a:t>
          </a:r>
          <a:r>
            <a:rPr lang="en-US" altLang="en-US" sz="900" dirty="0"/>
            <a:t>, </a:t>
          </a:r>
          <a:r>
            <a:rPr lang="ko-KR" altLang="en-US" sz="900" dirty="0"/>
            <a:t>가공</a:t>
          </a:r>
          <a:r>
            <a:rPr lang="en-US" altLang="en-US" sz="900" dirty="0"/>
            <a:t>, </a:t>
          </a:r>
          <a:r>
            <a:rPr lang="ko-KR" altLang="en-US" sz="900" dirty="0"/>
            <a:t>융합</a:t>
          </a:r>
          <a:r>
            <a:rPr lang="en-US" altLang="en-US" sz="900" dirty="0"/>
            <a:t>, </a:t>
          </a:r>
          <a:r>
            <a:rPr lang="ko-KR" altLang="en-US" sz="900" dirty="0"/>
            <a:t>적재</a:t>
          </a:r>
          <a:r>
            <a:rPr lang="en-US" altLang="en-US" sz="900" dirty="0"/>
            <a:t>, </a:t>
          </a:r>
          <a:r>
            <a:rPr lang="ko-KR" altLang="en-US" sz="900" dirty="0"/>
            <a:t>분석</a:t>
          </a:r>
          <a:r>
            <a:rPr lang="en-US" altLang="en-US" sz="900" dirty="0"/>
            <a:t>, </a:t>
          </a:r>
          <a:r>
            <a:rPr lang="ko-KR" altLang="en-US" sz="900" dirty="0"/>
            <a:t>시각화 단계를 하나의 작업 흐름도에 통합</a:t>
          </a:r>
          <a:endParaRPr lang="en-US" altLang="ko-KR" sz="900" dirty="0"/>
        </a:p>
      </dgm:t>
    </dgm:pt>
    <dgm:pt modelId="{8A94B7AB-926D-4D21-841A-89C0594E1456}" type="parTrans" cxnId="{261D5E08-08A5-4CCF-86D5-A31530249CA5}">
      <dgm:prSet/>
      <dgm:spPr/>
      <dgm:t>
        <a:bodyPr/>
        <a:lstStyle/>
        <a:p>
          <a:endParaRPr lang="en-US"/>
        </a:p>
      </dgm:t>
    </dgm:pt>
    <dgm:pt modelId="{6465442B-8742-4ABC-86AC-0D4A4A766B38}" type="sibTrans" cxnId="{261D5E08-08A5-4CCF-86D5-A31530249CA5}">
      <dgm:prSet/>
      <dgm:spPr/>
      <dgm:t>
        <a:bodyPr/>
        <a:lstStyle/>
        <a:p>
          <a:endParaRPr lang="en-US"/>
        </a:p>
      </dgm:t>
    </dgm:pt>
    <dgm:pt modelId="{FCF38A9E-15B9-4BBB-967D-00E41A37AF06}">
      <dgm:prSet phldrT="[Text]" custT="1"/>
      <dgm:spPr/>
      <dgm:t>
        <a:bodyPr/>
        <a:lstStyle/>
        <a:p>
          <a:r>
            <a:rPr lang="en-US" altLang="ko-KR" sz="900"/>
            <a:t>Hadoop </a:t>
          </a:r>
          <a:r>
            <a:rPr lang="ko-KR" altLang="en-US" sz="900"/>
            <a:t>데이터를 직접 접근하여 분석</a:t>
          </a:r>
          <a:r>
            <a:rPr lang="en-US" altLang="ko-KR" sz="900"/>
            <a:t>, </a:t>
          </a:r>
          <a:r>
            <a:rPr lang="ko-KR" altLang="en-US" sz="900"/>
            <a:t>서비스</a:t>
          </a:r>
          <a:endParaRPr lang="en-US" altLang="ko-KR" sz="900" b="1" u="sng" dirty="0"/>
        </a:p>
      </dgm:t>
    </dgm:pt>
    <dgm:pt modelId="{5ADD544B-23AB-4FEC-85C6-A2D65D5A2442}" type="parTrans" cxnId="{2B4FEA9B-1686-4E9E-A107-62E5FEC65B51}">
      <dgm:prSet/>
      <dgm:spPr/>
      <dgm:t>
        <a:bodyPr/>
        <a:lstStyle/>
        <a:p>
          <a:endParaRPr lang="en-US"/>
        </a:p>
      </dgm:t>
    </dgm:pt>
    <dgm:pt modelId="{8CB7387B-53CE-40EF-B97C-C3D6CE87552A}" type="sibTrans" cxnId="{2B4FEA9B-1686-4E9E-A107-62E5FEC65B51}">
      <dgm:prSet/>
      <dgm:spPr/>
      <dgm:t>
        <a:bodyPr/>
        <a:lstStyle/>
        <a:p>
          <a:endParaRPr lang="en-US"/>
        </a:p>
      </dgm:t>
    </dgm:pt>
    <dgm:pt modelId="{F76FE182-8110-421E-876A-7B674252FF0F}">
      <dgm:prSet custT="1"/>
      <dgm:spPr/>
      <dgm:t>
        <a:bodyPr/>
        <a:lstStyle/>
        <a:p>
          <a:r>
            <a:rPr lang="ko-KR" altLang="en-US" sz="900" dirty="0"/>
            <a:t>전체 데이터 실시간 메타정보 및 통계 모니터링</a:t>
          </a:r>
          <a:endParaRPr lang="en-US" sz="900" dirty="0"/>
        </a:p>
      </dgm:t>
    </dgm:pt>
    <dgm:pt modelId="{0B6D8ACD-B55E-4CCB-AE60-1E7F69C70EF0}" type="parTrans" cxnId="{FE40B863-BA25-4C91-B0D9-621B54E9B9CC}">
      <dgm:prSet/>
      <dgm:spPr/>
      <dgm:t>
        <a:bodyPr/>
        <a:lstStyle/>
        <a:p>
          <a:endParaRPr lang="en-US"/>
        </a:p>
      </dgm:t>
    </dgm:pt>
    <dgm:pt modelId="{D8AAE6AE-B9F9-43CA-B3BE-F7E2C8B211CB}" type="sibTrans" cxnId="{FE40B863-BA25-4C91-B0D9-621B54E9B9CC}">
      <dgm:prSet/>
      <dgm:spPr/>
      <dgm:t>
        <a:bodyPr/>
        <a:lstStyle/>
        <a:p>
          <a:endParaRPr lang="en-US"/>
        </a:p>
      </dgm:t>
    </dgm:pt>
    <dgm:pt modelId="{AB00C4A9-EA5B-41C6-BBD8-B7498ADB0C80}" type="pres">
      <dgm:prSet presAssocID="{BC06FFDD-615F-4CB9-AFFD-8AC9CCCF7BA0}" presName="CompostProcess" presStyleCnt="0">
        <dgm:presLayoutVars>
          <dgm:dir/>
          <dgm:resizeHandles val="exact"/>
        </dgm:presLayoutVars>
      </dgm:prSet>
      <dgm:spPr/>
    </dgm:pt>
    <dgm:pt modelId="{0418764D-0F0B-48E7-8367-12B5CA8AF711}" type="pres">
      <dgm:prSet presAssocID="{BC06FFDD-615F-4CB9-AFFD-8AC9CCCF7BA0}" presName="arrow" presStyleLbl="bgShp" presStyleIdx="0" presStyleCnt="1"/>
      <dgm:spPr/>
    </dgm:pt>
    <dgm:pt modelId="{E9792C94-C243-48AD-B140-3BC748888118}" type="pres">
      <dgm:prSet presAssocID="{BC06FFDD-615F-4CB9-AFFD-8AC9CCCF7BA0}" presName="linearProcess" presStyleCnt="0"/>
      <dgm:spPr/>
    </dgm:pt>
    <dgm:pt modelId="{8BAEBBB5-3C00-4F1E-858A-C04D2237A46D}" type="pres">
      <dgm:prSet presAssocID="{DF1B649D-7820-42AC-9593-B3EBD6747696}" presName="textNode" presStyleLbl="node1" presStyleIdx="0" presStyleCnt="4" custScaleY="112276">
        <dgm:presLayoutVars>
          <dgm:bulletEnabled val="1"/>
        </dgm:presLayoutVars>
      </dgm:prSet>
      <dgm:spPr/>
    </dgm:pt>
    <dgm:pt modelId="{F62CC05B-AF3B-4DC9-8228-7A141B768CFF}" type="pres">
      <dgm:prSet presAssocID="{24D59E09-574E-4C46-A894-5C81C5965AB6}" presName="sibTrans" presStyleCnt="0"/>
      <dgm:spPr/>
    </dgm:pt>
    <dgm:pt modelId="{9E017AC9-5858-4A49-86D5-0588C991E204}" type="pres">
      <dgm:prSet presAssocID="{40D70949-9FB7-456C-ABF8-2D5C9C9E3FEE}" presName="textNode" presStyleLbl="node1" presStyleIdx="1" presStyleCnt="4" custScaleY="112276">
        <dgm:presLayoutVars>
          <dgm:bulletEnabled val="1"/>
        </dgm:presLayoutVars>
      </dgm:prSet>
      <dgm:spPr/>
    </dgm:pt>
    <dgm:pt modelId="{59DBC04D-E84E-4A7F-9596-F1F79EE25C55}" type="pres">
      <dgm:prSet presAssocID="{FDFFF1A7-408D-4AED-B236-1364E320BF5F}" presName="sibTrans" presStyleCnt="0"/>
      <dgm:spPr/>
    </dgm:pt>
    <dgm:pt modelId="{1F305107-76DF-42E6-9EF4-00F9FB60E5AE}" type="pres">
      <dgm:prSet presAssocID="{B23F1923-3CE1-401A-B0D6-BB9B533DC575}" presName="textNode" presStyleLbl="node1" presStyleIdx="2" presStyleCnt="4" custScaleY="112276">
        <dgm:presLayoutVars>
          <dgm:bulletEnabled val="1"/>
        </dgm:presLayoutVars>
      </dgm:prSet>
      <dgm:spPr/>
    </dgm:pt>
    <dgm:pt modelId="{384D007D-F6C9-4F67-8EED-CDD3C955B91D}" type="pres">
      <dgm:prSet presAssocID="{659964C3-C7A8-49C9-A212-1CCC8F5FA465}" presName="sibTrans" presStyleCnt="0"/>
      <dgm:spPr/>
    </dgm:pt>
    <dgm:pt modelId="{D9AD60B1-0647-4326-86E9-448A179BB54A}" type="pres">
      <dgm:prSet presAssocID="{A769AD20-18E2-4D21-AB1A-517727C36325}" presName="textNode" presStyleLbl="node1" presStyleIdx="3" presStyleCnt="4" custScaleY="112276">
        <dgm:presLayoutVars>
          <dgm:bulletEnabled val="1"/>
        </dgm:presLayoutVars>
      </dgm:prSet>
      <dgm:spPr/>
    </dgm:pt>
  </dgm:ptLst>
  <dgm:cxnLst>
    <dgm:cxn modelId="{327DCD00-31B0-4011-B74E-CEBC1D761CCA}" type="presOf" srcId="{745A251E-0AD5-4878-860F-4932532AE7A6}" destId="{1F305107-76DF-42E6-9EF4-00F9FB60E5AE}" srcOrd="0" destOrd="3" presId="urn:microsoft.com/office/officeart/2005/8/layout/hProcess9"/>
    <dgm:cxn modelId="{261D5E08-08A5-4CCF-86D5-A31530249CA5}" srcId="{DF1B649D-7820-42AC-9593-B3EBD6747696}" destId="{1123CB49-621F-482D-AAF2-3EAA80EB7D30}" srcOrd="2" destOrd="0" parTransId="{8A94B7AB-926D-4D21-841A-89C0594E1456}" sibTransId="{6465442B-8742-4ABC-86AC-0D4A4A766B38}"/>
    <dgm:cxn modelId="{41675F09-40CD-4B05-9231-CCE8B561077F}" srcId="{40D70949-9FB7-456C-ABF8-2D5C9C9E3FEE}" destId="{DC285F6E-1142-4B32-B60A-61E8801B613C}" srcOrd="1" destOrd="0" parTransId="{7A277766-C7B4-4F81-B58A-7397B17881F4}" sibTransId="{3F7E5DF0-0525-427C-A12C-33213D81C19B}"/>
    <dgm:cxn modelId="{0BA1AE0A-917A-4BB2-B747-3491A9AF476F}" srcId="{A769AD20-18E2-4D21-AB1A-517727C36325}" destId="{C8610F89-6012-4665-8F36-51E389D912B9}" srcOrd="0" destOrd="0" parTransId="{97AA796D-53B9-498A-908B-20BCB4968654}" sibTransId="{6A98B5F6-DF70-4144-9827-4AFAF4DA1BED}"/>
    <dgm:cxn modelId="{FA424E0F-EE13-4245-B726-8C5CABA681AD}" srcId="{A769AD20-18E2-4D21-AB1A-517727C36325}" destId="{216AFB1E-1C07-4445-AF3E-A18C36D150E2}" srcOrd="2" destOrd="0" parTransId="{4D679A5D-4AE9-4B4B-B405-3C336492591A}" sibTransId="{937B7FF5-0687-4C62-9046-7F647C28C4AC}"/>
    <dgm:cxn modelId="{F8311A15-CDD7-48AA-8B7B-661D80C77CF9}" type="presOf" srcId="{FC996D75-A38C-4F67-9CDF-45019C5E08EC}" destId="{1F305107-76DF-42E6-9EF4-00F9FB60E5AE}" srcOrd="0" destOrd="2" presId="urn:microsoft.com/office/officeart/2005/8/layout/hProcess9"/>
    <dgm:cxn modelId="{D3182A1B-3DBF-45F1-B1DD-031C98E12C1F}" srcId="{BC06FFDD-615F-4CB9-AFFD-8AC9CCCF7BA0}" destId="{B23F1923-3CE1-401A-B0D6-BB9B533DC575}" srcOrd="2" destOrd="0" parTransId="{5B3C5584-DC62-40D3-90DA-53E4FA42C15D}" sibTransId="{659964C3-C7A8-49C9-A212-1CCC8F5FA465}"/>
    <dgm:cxn modelId="{BD814323-DE9C-40FB-909C-C17B2A16BC23}" srcId="{BC06FFDD-615F-4CB9-AFFD-8AC9CCCF7BA0}" destId="{A769AD20-18E2-4D21-AB1A-517727C36325}" srcOrd="3" destOrd="0" parTransId="{AE66512B-8809-40EC-B067-465121147086}" sibTransId="{AF863F51-0891-48DA-AF1E-638F6F6DAE7B}"/>
    <dgm:cxn modelId="{852FA72D-1DA3-4067-BC63-47AC5A6AE380}" srcId="{A769AD20-18E2-4D21-AB1A-517727C36325}" destId="{2DC715D2-26A7-4B0E-B85D-81AE6130CF47}" srcOrd="3" destOrd="0" parTransId="{D0D7FA38-8444-449E-8A7A-45439D77AB62}" sibTransId="{F48DF8A0-EF2A-4474-B437-126ECDBF6AFD}"/>
    <dgm:cxn modelId="{684A273A-A4ED-452C-B2F1-5D8AE6201282}" srcId="{B23F1923-3CE1-401A-B0D6-BB9B533DC575}" destId="{FC996D75-A38C-4F67-9CDF-45019C5E08EC}" srcOrd="1" destOrd="0" parTransId="{29960306-4491-405F-8E0C-DB4E05CA54DE}" sibTransId="{7B7BF530-668D-438D-89FC-A56AF62CB653}"/>
    <dgm:cxn modelId="{FE40B863-BA25-4C91-B0D9-621B54E9B9CC}" srcId="{40D70949-9FB7-456C-ABF8-2D5C9C9E3FEE}" destId="{F76FE182-8110-421E-876A-7B674252FF0F}" srcOrd="2" destOrd="0" parTransId="{0B6D8ACD-B55E-4CCB-AE60-1E7F69C70EF0}" sibTransId="{D8AAE6AE-B9F9-43CA-B3BE-F7E2C8B211CB}"/>
    <dgm:cxn modelId="{70842947-CCA1-48CE-A2D0-E110F643716D}" type="presOf" srcId="{F76FE182-8110-421E-876A-7B674252FF0F}" destId="{9E017AC9-5858-4A49-86D5-0588C991E204}" srcOrd="0" destOrd="3" presId="urn:microsoft.com/office/officeart/2005/8/layout/hProcess9"/>
    <dgm:cxn modelId="{9BF33568-6AE9-45C0-A4F1-B43EB96E64B0}" srcId="{DF1B649D-7820-42AC-9593-B3EBD6747696}" destId="{758187D3-3353-4C97-9355-F0BBF5BF93C0}" srcOrd="0" destOrd="0" parTransId="{5E47E0AB-34A5-4AEF-8C30-05E3CEE822EC}" sibTransId="{2BC07ECE-4D75-4225-8838-ACCB3BFBD85A}"/>
    <dgm:cxn modelId="{5AF2207F-6839-48EE-B6B9-1E06364B1897}" srcId="{A769AD20-18E2-4D21-AB1A-517727C36325}" destId="{BBDDD72E-C55A-442E-9C71-0CE2EB8AC8DA}" srcOrd="1" destOrd="0" parTransId="{C256E90B-E3DE-4A4C-9CFA-7FE4C4B36C44}" sibTransId="{42A885A0-987B-468E-A709-19FB5E67F412}"/>
    <dgm:cxn modelId="{75818182-556B-405B-9217-80791EE037FA}" type="presOf" srcId="{BC06FFDD-615F-4CB9-AFFD-8AC9CCCF7BA0}" destId="{AB00C4A9-EA5B-41C6-BBD8-B7498ADB0C80}" srcOrd="0" destOrd="0" presId="urn:microsoft.com/office/officeart/2005/8/layout/hProcess9"/>
    <dgm:cxn modelId="{BCC0B988-C462-4AC5-901A-D66E526F6DBC}" type="presOf" srcId="{CC6A8C8A-669B-41EC-8853-27B615EE11FC}" destId="{9E017AC9-5858-4A49-86D5-0588C991E204}" srcOrd="0" destOrd="1" presId="urn:microsoft.com/office/officeart/2005/8/layout/hProcess9"/>
    <dgm:cxn modelId="{8D51748D-ED9E-468E-9245-B0976698A031}" type="presOf" srcId="{C8610F89-6012-4665-8F36-51E389D912B9}" destId="{D9AD60B1-0647-4326-86E9-448A179BB54A}" srcOrd="0" destOrd="1" presId="urn:microsoft.com/office/officeart/2005/8/layout/hProcess9"/>
    <dgm:cxn modelId="{D0175990-733D-482E-B957-40C878888714}" type="presOf" srcId="{B23F1923-3CE1-401A-B0D6-BB9B533DC575}" destId="{1F305107-76DF-42E6-9EF4-00F9FB60E5AE}" srcOrd="0" destOrd="0" presId="urn:microsoft.com/office/officeart/2005/8/layout/hProcess9"/>
    <dgm:cxn modelId="{48BFFF95-5D7A-45A4-B39A-2AED1372806C}" type="presOf" srcId="{758187D3-3353-4C97-9355-F0BBF5BF93C0}" destId="{8BAEBBB5-3C00-4F1E-858A-C04D2237A46D}" srcOrd="0" destOrd="1" presId="urn:microsoft.com/office/officeart/2005/8/layout/hProcess9"/>
    <dgm:cxn modelId="{2B4FEA9B-1686-4E9E-A107-62E5FEC65B51}" srcId="{DF1B649D-7820-42AC-9593-B3EBD6747696}" destId="{FCF38A9E-15B9-4BBB-967D-00E41A37AF06}" srcOrd="1" destOrd="0" parTransId="{5ADD544B-23AB-4FEC-85C6-A2D65D5A2442}" sibTransId="{8CB7387B-53CE-40EF-B97C-C3D6CE87552A}"/>
    <dgm:cxn modelId="{F206539C-B439-48A6-BCF3-D9938018D903}" type="presOf" srcId="{CE973C68-49EF-4D48-8761-CD8F11C0303F}" destId="{1F305107-76DF-42E6-9EF4-00F9FB60E5AE}" srcOrd="0" destOrd="1" presId="urn:microsoft.com/office/officeart/2005/8/layout/hProcess9"/>
    <dgm:cxn modelId="{BCB310A0-EA03-4FE0-BE8E-F80F517239A1}" srcId="{BC06FFDD-615F-4CB9-AFFD-8AC9CCCF7BA0}" destId="{DF1B649D-7820-42AC-9593-B3EBD6747696}" srcOrd="0" destOrd="0" parTransId="{5A3A923B-6CF7-4A7A-9931-26CC164DE39D}" sibTransId="{24D59E09-574E-4C46-A894-5C81C5965AB6}"/>
    <dgm:cxn modelId="{978243AC-B1CA-4709-81A7-6F75A5EF657E}" srcId="{BC06FFDD-615F-4CB9-AFFD-8AC9CCCF7BA0}" destId="{40D70949-9FB7-456C-ABF8-2D5C9C9E3FEE}" srcOrd="1" destOrd="0" parTransId="{69C5A305-447A-4394-86CE-F76F6585E934}" sibTransId="{FDFFF1A7-408D-4AED-B236-1364E320BF5F}"/>
    <dgm:cxn modelId="{7FE0C0BE-ED44-438C-8412-E0384B2CF07F}" type="presOf" srcId="{A769AD20-18E2-4D21-AB1A-517727C36325}" destId="{D9AD60B1-0647-4326-86E9-448A179BB54A}" srcOrd="0" destOrd="0" presId="urn:microsoft.com/office/officeart/2005/8/layout/hProcess9"/>
    <dgm:cxn modelId="{9A8FFAC7-60A6-49E9-ABB1-2AB2355C26EF}" srcId="{B23F1923-3CE1-401A-B0D6-BB9B533DC575}" destId="{CE973C68-49EF-4D48-8761-CD8F11C0303F}" srcOrd="0" destOrd="0" parTransId="{F70B63F1-F8A5-4B5F-90D9-978390EFB7A7}" sibTransId="{46C0E551-3A2F-4764-9389-5DCDB5232BC2}"/>
    <dgm:cxn modelId="{8ECE11CC-357F-4AFE-A580-21E72F051D40}" type="presOf" srcId="{DC285F6E-1142-4B32-B60A-61E8801B613C}" destId="{9E017AC9-5858-4A49-86D5-0588C991E204}" srcOrd="0" destOrd="2" presId="urn:microsoft.com/office/officeart/2005/8/layout/hProcess9"/>
    <dgm:cxn modelId="{8F4465D1-2580-410A-9EE8-052F23A0617F}" type="presOf" srcId="{2DC715D2-26A7-4B0E-B85D-81AE6130CF47}" destId="{D9AD60B1-0647-4326-86E9-448A179BB54A}" srcOrd="0" destOrd="4" presId="urn:microsoft.com/office/officeart/2005/8/layout/hProcess9"/>
    <dgm:cxn modelId="{020F4FDB-6362-4F41-88F5-F3E408E6B644}" type="presOf" srcId="{40D70949-9FB7-456C-ABF8-2D5C9C9E3FEE}" destId="{9E017AC9-5858-4A49-86D5-0588C991E204}" srcOrd="0" destOrd="0" presId="urn:microsoft.com/office/officeart/2005/8/layout/hProcess9"/>
    <dgm:cxn modelId="{22F066DE-8C38-4048-A744-C49CF0986C02}" type="presOf" srcId="{216AFB1E-1C07-4445-AF3E-A18C36D150E2}" destId="{D9AD60B1-0647-4326-86E9-448A179BB54A}" srcOrd="0" destOrd="3" presId="urn:microsoft.com/office/officeart/2005/8/layout/hProcess9"/>
    <dgm:cxn modelId="{BF66B0E0-9A1E-461C-8640-702B14848CA9}" type="presOf" srcId="{BBDDD72E-C55A-442E-9C71-0CE2EB8AC8DA}" destId="{D9AD60B1-0647-4326-86E9-448A179BB54A}" srcOrd="0" destOrd="2" presId="urn:microsoft.com/office/officeart/2005/8/layout/hProcess9"/>
    <dgm:cxn modelId="{56EC48E1-C57E-44A7-880C-96A9F925FCD5}" srcId="{B23F1923-3CE1-401A-B0D6-BB9B533DC575}" destId="{745A251E-0AD5-4878-860F-4932532AE7A6}" srcOrd="2" destOrd="0" parTransId="{D01217F1-CAC9-421E-AEF2-539DFDA7798C}" sibTransId="{470A6D0A-FA38-41C1-989D-D01DAF9D7C7C}"/>
    <dgm:cxn modelId="{AF8C2CE5-3160-4E15-9505-3A385863F828}" type="presOf" srcId="{1123CB49-621F-482D-AAF2-3EAA80EB7D30}" destId="{8BAEBBB5-3C00-4F1E-858A-C04D2237A46D}" srcOrd="0" destOrd="3" presId="urn:microsoft.com/office/officeart/2005/8/layout/hProcess9"/>
    <dgm:cxn modelId="{45F992E6-A135-4B1B-B48A-471D6DC82D8D}" type="presOf" srcId="{FCF38A9E-15B9-4BBB-967D-00E41A37AF06}" destId="{8BAEBBB5-3C00-4F1E-858A-C04D2237A46D}" srcOrd="0" destOrd="2" presId="urn:microsoft.com/office/officeart/2005/8/layout/hProcess9"/>
    <dgm:cxn modelId="{A73E70E9-E5DB-4B64-87D9-510A51523CF2}" type="presOf" srcId="{DF1B649D-7820-42AC-9593-B3EBD6747696}" destId="{8BAEBBB5-3C00-4F1E-858A-C04D2237A46D}" srcOrd="0" destOrd="0" presId="urn:microsoft.com/office/officeart/2005/8/layout/hProcess9"/>
    <dgm:cxn modelId="{E6191CEE-F137-4AC6-9B76-F23B781582BA}" srcId="{40D70949-9FB7-456C-ABF8-2D5C9C9E3FEE}" destId="{CC6A8C8A-669B-41EC-8853-27B615EE11FC}" srcOrd="0" destOrd="0" parTransId="{56144A58-2751-4DB6-9B90-9D72F8E772F8}" sibTransId="{11159D9E-5281-4A69-AEB8-CD83795AA9AE}"/>
    <dgm:cxn modelId="{9FF7B395-1417-42EA-ABFB-855C2E5D9F6F}" type="presParOf" srcId="{AB00C4A9-EA5B-41C6-BBD8-B7498ADB0C80}" destId="{0418764D-0F0B-48E7-8367-12B5CA8AF711}" srcOrd="0" destOrd="0" presId="urn:microsoft.com/office/officeart/2005/8/layout/hProcess9"/>
    <dgm:cxn modelId="{059B1264-709F-46D1-8032-2F5587DC3EC7}" type="presParOf" srcId="{AB00C4A9-EA5B-41C6-BBD8-B7498ADB0C80}" destId="{E9792C94-C243-48AD-B140-3BC748888118}" srcOrd="1" destOrd="0" presId="urn:microsoft.com/office/officeart/2005/8/layout/hProcess9"/>
    <dgm:cxn modelId="{92AA0C61-BD49-49FC-ABE0-D67E2DE33AEE}" type="presParOf" srcId="{E9792C94-C243-48AD-B140-3BC748888118}" destId="{8BAEBBB5-3C00-4F1E-858A-C04D2237A46D}" srcOrd="0" destOrd="0" presId="urn:microsoft.com/office/officeart/2005/8/layout/hProcess9"/>
    <dgm:cxn modelId="{B9F1A05E-B969-424E-9E6A-2EE81216EB07}" type="presParOf" srcId="{E9792C94-C243-48AD-B140-3BC748888118}" destId="{F62CC05B-AF3B-4DC9-8228-7A141B768CFF}" srcOrd="1" destOrd="0" presId="urn:microsoft.com/office/officeart/2005/8/layout/hProcess9"/>
    <dgm:cxn modelId="{937FC6D6-26EB-4C6D-BD02-B00ABDAD2F0C}" type="presParOf" srcId="{E9792C94-C243-48AD-B140-3BC748888118}" destId="{9E017AC9-5858-4A49-86D5-0588C991E204}" srcOrd="2" destOrd="0" presId="urn:microsoft.com/office/officeart/2005/8/layout/hProcess9"/>
    <dgm:cxn modelId="{3F0E0177-82B1-4FA8-912F-C1C1BB9962E4}" type="presParOf" srcId="{E9792C94-C243-48AD-B140-3BC748888118}" destId="{59DBC04D-E84E-4A7F-9596-F1F79EE25C55}" srcOrd="3" destOrd="0" presId="urn:microsoft.com/office/officeart/2005/8/layout/hProcess9"/>
    <dgm:cxn modelId="{BF019B8A-F679-4B42-A9CA-4700293AA1D6}" type="presParOf" srcId="{E9792C94-C243-48AD-B140-3BC748888118}" destId="{1F305107-76DF-42E6-9EF4-00F9FB60E5AE}" srcOrd="4" destOrd="0" presId="urn:microsoft.com/office/officeart/2005/8/layout/hProcess9"/>
    <dgm:cxn modelId="{DBCA5C02-A0D3-42BC-BE84-B41AF0C48EAE}" type="presParOf" srcId="{E9792C94-C243-48AD-B140-3BC748888118}" destId="{384D007D-F6C9-4F67-8EED-CDD3C955B91D}" srcOrd="5" destOrd="0" presId="urn:microsoft.com/office/officeart/2005/8/layout/hProcess9"/>
    <dgm:cxn modelId="{C600DC5E-5A6F-4E36-BDC1-957E4D0C2B0E}" type="presParOf" srcId="{E9792C94-C243-48AD-B140-3BC748888118}" destId="{D9AD60B1-0647-4326-86E9-448A179BB54A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B1E3CB-4F6E-4F1D-9EA5-F277EA3A0C52}" type="doc">
      <dgm:prSet loTypeId="urn:microsoft.com/office/officeart/2011/layout/HexagonRadial" loCatId="cycl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7F63F1C-7FA3-4C78-ABE0-C6134EF8423A}">
      <dgm:prSet phldrT="[Text]" custT="1"/>
      <dgm:spPr/>
      <dgm:t>
        <a:bodyPr/>
        <a:lstStyle/>
        <a:p>
          <a:r>
            <a:rPr lang="ko-KR" altLang="en-US" sz="600" dirty="0"/>
            <a:t>행정정보</a:t>
          </a:r>
          <a:endParaRPr lang="en-US" sz="600" dirty="0"/>
        </a:p>
      </dgm:t>
    </dgm:pt>
    <dgm:pt modelId="{7B43B45F-9B4D-41FF-AF33-4065FB37E2C8}" type="parTrans" cxnId="{66742E4C-CDE5-4323-9094-1935462540BF}">
      <dgm:prSet/>
      <dgm:spPr/>
      <dgm:t>
        <a:bodyPr/>
        <a:lstStyle/>
        <a:p>
          <a:endParaRPr lang="en-US"/>
        </a:p>
      </dgm:t>
    </dgm:pt>
    <dgm:pt modelId="{171308D4-2C57-4A3B-B479-339AD7CC31C8}" type="sibTrans" cxnId="{66742E4C-CDE5-4323-9094-1935462540BF}">
      <dgm:prSet/>
      <dgm:spPr/>
      <dgm:t>
        <a:bodyPr/>
        <a:lstStyle/>
        <a:p>
          <a:endParaRPr lang="en-US"/>
        </a:p>
      </dgm:t>
    </dgm:pt>
    <dgm:pt modelId="{C853B2AA-962D-4EC7-88B1-5121FB9C375C}">
      <dgm:prSet phldrT="[Text]" custT="1"/>
      <dgm:spPr/>
      <dgm:t>
        <a:bodyPr/>
        <a:lstStyle/>
        <a:p>
          <a:r>
            <a:rPr lang="ko-KR" altLang="en-US" sz="500" dirty="0" err="1"/>
            <a:t>공간정보포털</a:t>
          </a:r>
          <a:endParaRPr lang="en-US" sz="500" dirty="0"/>
        </a:p>
      </dgm:t>
    </dgm:pt>
    <dgm:pt modelId="{3E21695B-760E-4326-8DAA-5A4142975760}" type="parTrans" cxnId="{7DC3BE12-9398-47ED-BDEF-A6963F165943}">
      <dgm:prSet/>
      <dgm:spPr/>
      <dgm:t>
        <a:bodyPr/>
        <a:lstStyle/>
        <a:p>
          <a:endParaRPr lang="en-US"/>
        </a:p>
      </dgm:t>
    </dgm:pt>
    <dgm:pt modelId="{6D2334D4-2021-460D-BEF4-86BEB0CC28A4}" type="sibTrans" cxnId="{7DC3BE12-9398-47ED-BDEF-A6963F165943}">
      <dgm:prSet/>
      <dgm:spPr/>
      <dgm:t>
        <a:bodyPr/>
        <a:lstStyle/>
        <a:p>
          <a:endParaRPr lang="en-US"/>
        </a:p>
      </dgm:t>
    </dgm:pt>
    <dgm:pt modelId="{7C20376F-1EA0-482E-BD9A-868A00170E1B}">
      <dgm:prSet phldrT="[Text]" custT="1"/>
      <dgm:spPr/>
      <dgm:t>
        <a:bodyPr/>
        <a:lstStyle/>
        <a:p>
          <a:r>
            <a:rPr lang="ko-KR" altLang="en-US" sz="600" dirty="0"/>
            <a:t>교통정보</a:t>
          </a:r>
          <a:endParaRPr lang="en-US" sz="600" dirty="0"/>
        </a:p>
      </dgm:t>
    </dgm:pt>
    <dgm:pt modelId="{76DCF142-11F1-4324-88FD-8439D2799604}" type="parTrans" cxnId="{6534B04E-55AA-47A8-94E7-632C04E36BB5}">
      <dgm:prSet/>
      <dgm:spPr/>
      <dgm:t>
        <a:bodyPr/>
        <a:lstStyle/>
        <a:p>
          <a:endParaRPr lang="en-US"/>
        </a:p>
      </dgm:t>
    </dgm:pt>
    <dgm:pt modelId="{9F766F38-DDFF-429B-B4F2-492742F7EA36}" type="sibTrans" cxnId="{6534B04E-55AA-47A8-94E7-632C04E36BB5}">
      <dgm:prSet/>
      <dgm:spPr/>
      <dgm:t>
        <a:bodyPr/>
        <a:lstStyle/>
        <a:p>
          <a:endParaRPr lang="en-US"/>
        </a:p>
      </dgm:t>
    </dgm:pt>
    <dgm:pt modelId="{E5F2DBF5-9C1F-43AD-9059-7C1BF4FAB5B9}">
      <dgm:prSet phldrT="[Text]" custT="1"/>
      <dgm:spPr/>
      <dgm:t>
        <a:bodyPr/>
        <a:lstStyle/>
        <a:p>
          <a:r>
            <a:rPr lang="ko-KR" altLang="en-US" sz="600" dirty="0"/>
            <a:t>유동인구</a:t>
          </a:r>
          <a:endParaRPr lang="en-US" sz="600" dirty="0"/>
        </a:p>
      </dgm:t>
    </dgm:pt>
    <dgm:pt modelId="{478781DD-E650-48D2-89DB-4261DE3C29DE}" type="parTrans" cxnId="{54E5BBF2-CBDF-457C-A839-4243F21CEB00}">
      <dgm:prSet/>
      <dgm:spPr/>
      <dgm:t>
        <a:bodyPr/>
        <a:lstStyle/>
        <a:p>
          <a:endParaRPr lang="en-US"/>
        </a:p>
      </dgm:t>
    </dgm:pt>
    <dgm:pt modelId="{CC074B46-F0E8-4C82-9316-41851E7D953B}" type="sibTrans" cxnId="{54E5BBF2-CBDF-457C-A839-4243F21CEB00}">
      <dgm:prSet/>
      <dgm:spPr/>
      <dgm:t>
        <a:bodyPr/>
        <a:lstStyle/>
        <a:p>
          <a:endParaRPr lang="en-US"/>
        </a:p>
      </dgm:t>
    </dgm:pt>
    <dgm:pt modelId="{64A47EF2-6BB7-48C7-86D0-F99FC809314F}">
      <dgm:prSet phldrT="[Text]" custT="1"/>
      <dgm:spPr/>
      <dgm:t>
        <a:bodyPr/>
        <a:lstStyle/>
        <a:p>
          <a:r>
            <a:rPr lang="ko-KR" altLang="en-US" sz="600" dirty="0"/>
            <a:t>인구통계</a:t>
          </a:r>
          <a:endParaRPr lang="en-US" sz="600" dirty="0"/>
        </a:p>
      </dgm:t>
    </dgm:pt>
    <dgm:pt modelId="{A73260EB-DD6A-4E92-9CA7-CDC05FE76249}" type="parTrans" cxnId="{5E1E6DC4-5C0D-440A-93DE-1151FE9787D4}">
      <dgm:prSet/>
      <dgm:spPr/>
      <dgm:t>
        <a:bodyPr/>
        <a:lstStyle/>
        <a:p>
          <a:endParaRPr lang="en-US"/>
        </a:p>
      </dgm:t>
    </dgm:pt>
    <dgm:pt modelId="{A7BC6076-BF18-4DE1-94A1-2FD3F484634E}" type="sibTrans" cxnId="{5E1E6DC4-5C0D-440A-93DE-1151FE9787D4}">
      <dgm:prSet/>
      <dgm:spPr/>
      <dgm:t>
        <a:bodyPr/>
        <a:lstStyle/>
        <a:p>
          <a:endParaRPr lang="en-US"/>
        </a:p>
      </dgm:t>
    </dgm:pt>
    <dgm:pt modelId="{F00981CD-DD71-4523-B956-7ED522275F97}">
      <dgm:prSet phldrT="[Text]" custT="1"/>
      <dgm:spPr/>
      <dgm:t>
        <a:bodyPr/>
        <a:lstStyle/>
        <a:p>
          <a:r>
            <a:rPr lang="ko-KR" altLang="en-US" sz="600" dirty="0"/>
            <a:t>수치지형 지적</a:t>
          </a:r>
          <a:r>
            <a:rPr lang="en-US" altLang="ko-KR" sz="600" dirty="0"/>
            <a:t>/</a:t>
          </a:r>
          <a:r>
            <a:rPr lang="ko-KR" altLang="en-US" sz="600" dirty="0"/>
            <a:t>주소</a:t>
          </a:r>
          <a:endParaRPr lang="en-US" sz="600" dirty="0"/>
        </a:p>
      </dgm:t>
    </dgm:pt>
    <dgm:pt modelId="{0D303FAD-6600-49B0-93DC-DCD784E47886}" type="parTrans" cxnId="{41E38452-EBAF-4F3E-A96D-AAF87E044EB9}">
      <dgm:prSet/>
      <dgm:spPr/>
      <dgm:t>
        <a:bodyPr/>
        <a:lstStyle/>
        <a:p>
          <a:endParaRPr lang="en-US"/>
        </a:p>
      </dgm:t>
    </dgm:pt>
    <dgm:pt modelId="{5DFC7FB7-E030-4B26-91FD-1FC5730B8E7C}" type="sibTrans" cxnId="{41E38452-EBAF-4F3E-A96D-AAF87E044EB9}">
      <dgm:prSet/>
      <dgm:spPr/>
      <dgm:t>
        <a:bodyPr/>
        <a:lstStyle/>
        <a:p>
          <a:endParaRPr lang="en-US"/>
        </a:p>
      </dgm:t>
    </dgm:pt>
    <dgm:pt modelId="{D9C88ADD-A384-4FCE-B101-675832458A0D}">
      <dgm:prSet phldrT="[Text]" custT="1"/>
      <dgm:spPr/>
      <dgm:t>
        <a:bodyPr/>
        <a:lstStyle/>
        <a:p>
          <a:r>
            <a:rPr lang="ko-KR" altLang="en-US" sz="500" dirty="0"/>
            <a:t>용도지역정보</a:t>
          </a:r>
          <a:endParaRPr lang="en-US" sz="500" dirty="0"/>
        </a:p>
      </dgm:t>
    </dgm:pt>
    <dgm:pt modelId="{CC019F43-9C3C-4931-89B0-598DEEABD353}" type="parTrans" cxnId="{8967A191-8567-4E75-A1AF-EEBFFC234A20}">
      <dgm:prSet/>
      <dgm:spPr/>
      <dgm:t>
        <a:bodyPr/>
        <a:lstStyle/>
        <a:p>
          <a:endParaRPr lang="en-US"/>
        </a:p>
      </dgm:t>
    </dgm:pt>
    <dgm:pt modelId="{33D11CA4-7E8D-4B7E-A820-FE409B3C7CAA}" type="sibTrans" cxnId="{8967A191-8567-4E75-A1AF-EEBFFC234A20}">
      <dgm:prSet/>
      <dgm:spPr/>
      <dgm:t>
        <a:bodyPr/>
        <a:lstStyle/>
        <a:p>
          <a:endParaRPr lang="en-US"/>
        </a:p>
      </dgm:t>
    </dgm:pt>
    <dgm:pt modelId="{5016DB78-AC88-4917-96E7-456D5B3346DA}" type="pres">
      <dgm:prSet presAssocID="{B0B1E3CB-4F6E-4F1D-9EA5-F277EA3A0C5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862E8D8-C2F2-4CCC-8490-07B1BE4A42DC}" type="pres">
      <dgm:prSet presAssocID="{97F63F1C-7FA3-4C78-ABE0-C6134EF8423A}" presName="Parent" presStyleLbl="node0" presStyleIdx="0" presStyleCnt="1" custScaleX="81593" custScaleY="81593">
        <dgm:presLayoutVars>
          <dgm:chMax val="6"/>
          <dgm:chPref val="6"/>
        </dgm:presLayoutVars>
      </dgm:prSet>
      <dgm:spPr/>
    </dgm:pt>
    <dgm:pt modelId="{190C9431-EAB9-418C-98B5-B888587C5E13}" type="pres">
      <dgm:prSet presAssocID="{C853B2AA-962D-4EC7-88B1-5121FB9C375C}" presName="Accent1" presStyleCnt="0"/>
      <dgm:spPr/>
    </dgm:pt>
    <dgm:pt modelId="{44E22CEE-81FB-44BC-890B-780CAD3495F3}" type="pres">
      <dgm:prSet presAssocID="{C853B2AA-962D-4EC7-88B1-5121FB9C375C}" presName="Accent" presStyleLbl="bgShp" presStyleIdx="0" presStyleCnt="6"/>
      <dgm:spPr/>
    </dgm:pt>
    <dgm:pt modelId="{1D042750-D506-4C1B-BE9B-F11719E1120E}" type="pres">
      <dgm:prSet presAssocID="{C853B2AA-962D-4EC7-88B1-5121FB9C375C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EC56DF3-4CA8-4A98-854E-C5D47B18EDB8}" type="pres">
      <dgm:prSet presAssocID="{7C20376F-1EA0-482E-BD9A-868A00170E1B}" presName="Accent2" presStyleCnt="0"/>
      <dgm:spPr/>
    </dgm:pt>
    <dgm:pt modelId="{05AD6D1F-F037-4984-80F9-74121A41093A}" type="pres">
      <dgm:prSet presAssocID="{7C20376F-1EA0-482E-BD9A-868A00170E1B}" presName="Accent" presStyleLbl="bgShp" presStyleIdx="1" presStyleCnt="6"/>
      <dgm:spPr/>
    </dgm:pt>
    <dgm:pt modelId="{D626B6E9-C8E0-4704-AEEC-767A90388F65}" type="pres">
      <dgm:prSet presAssocID="{7C20376F-1EA0-482E-BD9A-868A00170E1B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81F1B57-CDA2-41D1-A1EF-1EF0E0A23A5F}" type="pres">
      <dgm:prSet presAssocID="{E5F2DBF5-9C1F-43AD-9059-7C1BF4FAB5B9}" presName="Accent3" presStyleCnt="0"/>
      <dgm:spPr/>
    </dgm:pt>
    <dgm:pt modelId="{610891C7-30B1-4876-B457-D5CEEC6481F2}" type="pres">
      <dgm:prSet presAssocID="{E5F2DBF5-9C1F-43AD-9059-7C1BF4FAB5B9}" presName="Accent" presStyleLbl="bgShp" presStyleIdx="2" presStyleCnt="6"/>
      <dgm:spPr/>
    </dgm:pt>
    <dgm:pt modelId="{C49F45DD-DB50-4155-B13D-CD7B342EF297}" type="pres">
      <dgm:prSet presAssocID="{E5F2DBF5-9C1F-43AD-9059-7C1BF4FAB5B9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A74C52F-F1AC-4794-80AD-FD63F08790FA}" type="pres">
      <dgm:prSet presAssocID="{64A47EF2-6BB7-48C7-86D0-F99FC809314F}" presName="Accent4" presStyleCnt="0"/>
      <dgm:spPr/>
    </dgm:pt>
    <dgm:pt modelId="{61F7534B-288C-4FC7-AB38-DDC82BC317CF}" type="pres">
      <dgm:prSet presAssocID="{64A47EF2-6BB7-48C7-86D0-F99FC809314F}" presName="Accent" presStyleLbl="bgShp" presStyleIdx="3" presStyleCnt="6"/>
      <dgm:spPr/>
    </dgm:pt>
    <dgm:pt modelId="{1B47F0B9-3AC0-4F08-AA49-C07A0D169A68}" type="pres">
      <dgm:prSet presAssocID="{64A47EF2-6BB7-48C7-86D0-F99FC809314F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ADE0C7C4-4859-41E7-81D9-B7CC64083E3F}" type="pres">
      <dgm:prSet presAssocID="{F00981CD-DD71-4523-B956-7ED522275F97}" presName="Accent5" presStyleCnt="0"/>
      <dgm:spPr/>
    </dgm:pt>
    <dgm:pt modelId="{9FE3C5F8-96D2-43C9-B0E2-BE6D78E8839D}" type="pres">
      <dgm:prSet presAssocID="{F00981CD-DD71-4523-B956-7ED522275F97}" presName="Accent" presStyleLbl="bgShp" presStyleIdx="4" presStyleCnt="6"/>
      <dgm:spPr/>
    </dgm:pt>
    <dgm:pt modelId="{1ACD1F49-0A9D-4646-8D73-4CEA4E608D0A}" type="pres">
      <dgm:prSet presAssocID="{F00981CD-DD71-4523-B956-7ED522275F97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4326E115-FE1D-4B28-B504-CEB920E9F05B}" type="pres">
      <dgm:prSet presAssocID="{D9C88ADD-A384-4FCE-B101-675832458A0D}" presName="Accent6" presStyleCnt="0"/>
      <dgm:spPr/>
    </dgm:pt>
    <dgm:pt modelId="{078C95E5-0D29-41B0-BA60-1418C43A90A7}" type="pres">
      <dgm:prSet presAssocID="{D9C88ADD-A384-4FCE-B101-675832458A0D}" presName="Accent" presStyleLbl="bgShp" presStyleIdx="5" presStyleCnt="6"/>
      <dgm:spPr/>
    </dgm:pt>
    <dgm:pt modelId="{60A4B319-EC07-4F5E-877E-A90CFAB666A7}" type="pres">
      <dgm:prSet presAssocID="{D9C88ADD-A384-4FCE-B101-675832458A0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7DC3BE12-9398-47ED-BDEF-A6963F165943}" srcId="{97F63F1C-7FA3-4C78-ABE0-C6134EF8423A}" destId="{C853B2AA-962D-4EC7-88B1-5121FB9C375C}" srcOrd="0" destOrd="0" parTransId="{3E21695B-760E-4326-8DAA-5A4142975760}" sibTransId="{6D2334D4-2021-460D-BEF4-86BEB0CC28A4}"/>
    <dgm:cxn modelId="{F15A231F-2600-4FC7-B373-E877531A6C05}" type="presOf" srcId="{F00981CD-DD71-4523-B956-7ED522275F97}" destId="{1ACD1F49-0A9D-4646-8D73-4CEA4E608D0A}" srcOrd="0" destOrd="0" presId="urn:microsoft.com/office/officeart/2011/layout/HexagonRadial"/>
    <dgm:cxn modelId="{2548B92E-1C3B-4616-97D7-218E8E4F1A94}" type="presOf" srcId="{E5F2DBF5-9C1F-43AD-9059-7C1BF4FAB5B9}" destId="{C49F45DD-DB50-4155-B13D-CD7B342EF297}" srcOrd="0" destOrd="0" presId="urn:microsoft.com/office/officeart/2011/layout/HexagonRadial"/>
    <dgm:cxn modelId="{66742E4C-CDE5-4323-9094-1935462540BF}" srcId="{B0B1E3CB-4F6E-4F1D-9EA5-F277EA3A0C52}" destId="{97F63F1C-7FA3-4C78-ABE0-C6134EF8423A}" srcOrd="0" destOrd="0" parTransId="{7B43B45F-9B4D-41FF-AF33-4065FB37E2C8}" sibTransId="{171308D4-2C57-4A3B-B479-339AD7CC31C8}"/>
    <dgm:cxn modelId="{6534B04E-55AA-47A8-94E7-632C04E36BB5}" srcId="{97F63F1C-7FA3-4C78-ABE0-C6134EF8423A}" destId="{7C20376F-1EA0-482E-BD9A-868A00170E1B}" srcOrd="1" destOrd="0" parTransId="{76DCF142-11F1-4324-88FD-8439D2799604}" sibTransId="{9F766F38-DDFF-429B-B4F2-492742F7EA36}"/>
    <dgm:cxn modelId="{41E38452-EBAF-4F3E-A96D-AAF87E044EB9}" srcId="{97F63F1C-7FA3-4C78-ABE0-C6134EF8423A}" destId="{F00981CD-DD71-4523-B956-7ED522275F97}" srcOrd="4" destOrd="0" parTransId="{0D303FAD-6600-49B0-93DC-DCD784E47886}" sibTransId="{5DFC7FB7-E030-4B26-91FD-1FC5730B8E7C}"/>
    <dgm:cxn modelId="{550D3F8C-E725-495B-AE14-C10B2662730C}" type="presOf" srcId="{97F63F1C-7FA3-4C78-ABE0-C6134EF8423A}" destId="{A862E8D8-C2F2-4CCC-8490-07B1BE4A42DC}" srcOrd="0" destOrd="0" presId="urn:microsoft.com/office/officeart/2011/layout/HexagonRadial"/>
    <dgm:cxn modelId="{BB81CC8D-1579-48B3-AF4C-357298A1C2A1}" type="presOf" srcId="{C853B2AA-962D-4EC7-88B1-5121FB9C375C}" destId="{1D042750-D506-4C1B-BE9B-F11719E1120E}" srcOrd="0" destOrd="0" presId="urn:microsoft.com/office/officeart/2011/layout/HexagonRadial"/>
    <dgm:cxn modelId="{8967A191-8567-4E75-A1AF-EEBFFC234A20}" srcId="{97F63F1C-7FA3-4C78-ABE0-C6134EF8423A}" destId="{D9C88ADD-A384-4FCE-B101-675832458A0D}" srcOrd="5" destOrd="0" parTransId="{CC019F43-9C3C-4931-89B0-598DEEABD353}" sibTransId="{33D11CA4-7E8D-4B7E-A820-FE409B3C7CAA}"/>
    <dgm:cxn modelId="{BCD365B1-B911-42D1-A960-0FBE63B101F1}" type="presOf" srcId="{B0B1E3CB-4F6E-4F1D-9EA5-F277EA3A0C52}" destId="{5016DB78-AC88-4917-96E7-456D5B3346DA}" srcOrd="0" destOrd="0" presId="urn:microsoft.com/office/officeart/2011/layout/HexagonRadial"/>
    <dgm:cxn modelId="{5E1E6DC4-5C0D-440A-93DE-1151FE9787D4}" srcId="{97F63F1C-7FA3-4C78-ABE0-C6134EF8423A}" destId="{64A47EF2-6BB7-48C7-86D0-F99FC809314F}" srcOrd="3" destOrd="0" parTransId="{A73260EB-DD6A-4E92-9CA7-CDC05FE76249}" sibTransId="{A7BC6076-BF18-4DE1-94A1-2FD3F484634E}"/>
    <dgm:cxn modelId="{219758D7-6584-4B27-95D4-286EC909FB23}" type="presOf" srcId="{D9C88ADD-A384-4FCE-B101-675832458A0D}" destId="{60A4B319-EC07-4F5E-877E-A90CFAB666A7}" srcOrd="0" destOrd="0" presId="urn:microsoft.com/office/officeart/2011/layout/HexagonRadial"/>
    <dgm:cxn modelId="{9AAEF6F0-DD44-42DA-9783-3FD751781D4F}" type="presOf" srcId="{64A47EF2-6BB7-48C7-86D0-F99FC809314F}" destId="{1B47F0B9-3AC0-4F08-AA49-C07A0D169A68}" srcOrd="0" destOrd="0" presId="urn:microsoft.com/office/officeart/2011/layout/HexagonRadial"/>
    <dgm:cxn modelId="{54E5BBF2-CBDF-457C-A839-4243F21CEB00}" srcId="{97F63F1C-7FA3-4C78-ABE0-C6134EF8423A}" destId="{E5F2DBF5-9C1F-43AD-9059-7C1BF4FAB5B9}" srcOrd="2" destOrd="0" parTransId="{478781DD-E650-48D2-89DB-4261DE3C29DE}" sibTransId="{CC074B46-F0E8-4C82-9316-41851E7D953B}"/>
    <dgm:cxn modelId="{868979F6-793F-465C-8833-C8D6CED9B2D1}" type="presOf" srcId="{7C20376F-1EA0-482E-BD9A-868A00170E1B}" destId="{D626B6E9-C8E0-4704-AEEC-767A90388F65}" srcOrd="0" destOrd="0" presId="urn:microsoft.com/office/officeart/2011/layout/HexagonRadial"/>
    <dgm:cxn modelId="{8571CE39-5DEF-411A-8B85-BF6CD663A784}" type="presParOf" srcId="{5016DB78-AC88-4917-96E7-456D5B3346DA}" destId="{A862E8D8-C2F2-4CCC-8490-07B1BE4A42DC}" srcOrd="0" destOrd="0" presId="urn:microsoft.com/office/officeart/2011/layout/HexagonRadial"/>
    <dgm:cxn modelId="{5DCEDEE0-7409-49B3-B845-8BD3A268440F}" type="presParOf" srcId="{5016DB78-AC88-4917-96E7-456D5B3346DA}" destId="{190C9431-EAB9-418C-98B5-B888587C5E13}" srcOrd="1" destOrd="0" presId="urn:microsoft.com/office/officeart/2011/layout/HexagonRadial"/>
    <dgm:cxn modelId="{F2E19512-B289-4FC8-9807-3597AFCEAFF4}" type="presParOf" srcId="{190C9431-EAB9-418C-98B5-B888587C5E13}" destId="{44E22CEE-81FB-44BC-890B-780CAD3495F3}" srcOrd="0" destOrd="0" presId="urn:microsoft.com/office/officeart/2011/layout/HexagonRadial"/>
    <dgm:cxn modelId="{75F58AB3-DE91-4B57-96FB-6DFE67243057}" type="presParOf" srcId="{5016DB78-AC88-4917-96E7-456D5B3346DA}" destId="{1D042750-D506-4C1B-BE9B-F11719E1120E}" srcOrd="2" destOrd="0" presId="urn:microsoft.com/office/officeart/2011/layout/HexagonRadial"/>
    <dgm:cxn modelId="{C17E26CF-8D98-4D61-9ED9-634DB8FA6DCF}" type="presParOf" srcId="{5016DB78-AC88-4917-96E7-456D5B3346DA}" destId="{AEC56DF3-4CA8-4A98-854E-C5D47B18EDB8}" srcOrd="3" destOrd="0" presId="urn:microsoft.com/office/officeart/2011/layout/HexagonRadial"/>
    <dgm:cxn modelId="{7F90E447-3BD3-468C-997E-286E10F2C85A}" type="presParOf" srcId="{AEC56DF3-4CA8-4A98-854E-C5D47B18EDB8}" destId="{05AD6D1F-F037-4984-80F9-74121A41093A}" srcOrd="0" destOrd="0" presId="urn:microsoft.com/office/officeart/2011/layout/HexagonRadial"/>
    <dgm:cxn modelId="{A4C0C65B-F186-4222-B53E-4657E8BDFCBF}" type="presParOf" srcId="{5016DB78-AC88-4917-96E7-456D5B3346DA}" destId="{D626B6E9-C8E0-4704-AEEC-767A90388F65}" srcOrd="4" destOrd="0" presId="urn:microsoft.com/office/officeart/2011/layout/HexagonRadial"/>
    <dgm:cxn modelId="{80BD9ACE-B314-4795-87E6-573A0E138576}" type="presParOf" srcId="{5016DB78-AC88-4917-96E7-456D5B3346DA}" destId="{F81F1B57-CDA2-41D1-A1EF-1EF0E0A23A5F}" srcOrd="5" destOrd="0" presId="urn:microsoft.com/office/officeart/2011/layout/HexagonRadial"/>
    <dgm:cxn modelId="{D7D18124-B65A-434E-8E7E-FD703E3F3D57}" type="presParOf" srcId="{F81F1B57-CDA2-41D1-A1EF-1EF0E0A23A5F}" destId="{610891C7-30B1-4876-B457-D5CEEC6481F2}" srcOrd="0" destOrd="0" presId="urn:microsoft.com/office/officeart/2011/layout/HexagonRadial"/>
    <dgm:cxn modelId="{9FC518BD-02A3-453B-B39B-D8588A7DFE8E}" type="presParOf" srcId="{5016DB78-AC88-4917-96E7-456D5B3346DA}" destId="{C49F45DD-DB50-4155-B13D-CD7B342EF297}" srcOrd="6" destOrd="0" presId="urn:microsoft.com/office/officeart/2011/layout/HexagonRadial"/>
    <dgm:cxn modelId="{670E1E45-CF08-45FB-8676-F8877B032A7F}" type="presParOf" srcId="{5016DB78-AC88-4917-96E7-456D5B3346DA}" destId="{6A74C52F-F1AC-4794-80AD-FD63F08790FA}" srcOrd="7" destOrd="0" presId="urn:microsoft.com/office/officeart/2011/layout/HexagonRadial"/>
    <dgm:cxn modelId="{E901CFC3-D2AD-4282-9C2C-44CFC7E2EE71}" type="presParOf" srcId="{6A74C52F-F1AC-4794-80AD-FD63F08790FA}" destId="{61F7534B-288C-4FC7-AB38-DDC82BC317CF}" srcOrd="0" destOrd="0" presId="urn:microsoft.com/office/officeart/2011/layout/HexagonRadial"/>
    <dgm:cxn modelId="{A5DC7B80-3E9B-461F-8E67-462CCAD244E3}" type="presParOf" srcId="{5016DB78-AC88-4917-96E7-456D5B3346DA}" destId="{1B47F0B9-3AC0-4F08-AA49-C07A0D169A68}" srcOrd="8" destOrd="0" presId="urn:microsoft.com/office/officeart/2011/layout/HexagonRadial"/>
    <dgm:cxn modelId="{6DFFB972-6101-413F-837D-07DD5E27D37E}" type="presParOf" srcId="{5016DB78-AC88-4917-96E7-456D5B3346DA}" destId="{ADE0C7C4-4859-41E7-81D9-B7CC64083E3F}" srcOrd="9" destOrd="0" presId="urn:microsoft.com/office/officeart/2011/layout/HexagonRadial"/>
    <dgm:cxn modelId="{435B374E-20DB-42A9-A18E-A8F7BC63C6F2}" type="presParOf" srcId="{ADE0C7C4-4859-41E7-81D9-B7CC64083E3F}" destId="{9FE3C5F8-96D2-43C9-B0E2-BE6D78E8839D}" srcOrd="0" destOrd="0" presId="urn:microsoft.com/office/officeart/2011/layout/HexagonRadial"/>
    <dgm:cxn modelId="{04DFF67A-FA19-431C-AC4A-A7A852B75778}" type="presParOf" srcId="{5016DB78-AC88-4917-96E7-456D5B3346DA}" destId="{1ACD1F49-0A9D-4646-8D73-4CEA4E608D0A}" srcOrd="10" destOrd="0" presId="urn:microsoft.com/office/officeart/2011/layout/HexagonRadial"/>
    <dgm:cxn modelId="{292C36CC-47EC-4835-88F4-FBEDBEB62ED6}" type="presParOf" srcId="{5016DB78-AC88-4917-96E7-456D5B3346DA}" destId="{4326E115-FE1D-4B28-B504-CEB920E9F05B}" srcOrd="11" destOrd="0" presId="urn:microsoft.com/office/officeart/2011/layout/HexagonRadial"/>
    <dgm:cxn modelId="{10CF8E06-F610-4155-8461-E22EF45E8A0A}" type="presParOf" srcId="{4326E115-FE1D-4B28-B504-CEB920E9F05B}" destId="{078C95E5-0D29-41B0-BA60-1418C43A90A7}" srcOrd="0" destOrd="0" presId="urn:microsoft.com/office/officeart/2011/layout/HexagonRadial"/>
    <dgm:cxn modelId="{C3DAFD7A-B9DE-4CCC-8CA5-F69674D4EAD2}" type="presParOf" srcId="{5016DB78-AC88-4917-96E7-456D5B3346DA}" destId="{60A4B319-EC07-4F5E-877E-A90CFAB666A7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B1E3CB-4F6E-4F1D-9EA5-F277EA3A0C52}" type="doc">
      <dgm:prSet loTypeId="urn:microsoft.com/office/officeart/2011/layout/HexagonRadial" loCatId="cycl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7F63F1C-7FA3-4C78-ABE0-C6134EF8423A}">
      <dgm:prSet phldrT="[Text]"/>
      <dgm:spPr/>
      <dgm:t>
        <a:bodyPr/>
        <a:lstStyle/>
        <a:p>
          <a:r>
            <a:rPr lang="ko-KR" altLang="en-US" dirty="0"/>
            <a:t>민간정보</a:t>
          </a:r>
          <a:endParaRPr lang="en-US" dirty="0"/>
        </a:p>
      </dgm:t>
    </dgm:pt>
    <dgm:pt modelId="{7B43B45F-9B4D-41FF-AF33-4065FB37E2C8}" type="parTrans" cxnId="{66742E4C-CDE5-4323-9094-1935462540BF}">
      <dgm:prSet/>
      <dgm:spPr/>
      <dgm:t>
        <a:bodyPr/>
        <a:lstStyle/>
        <a:p>
          <a:endParaRPr lang="en-US"/>
        </a:p>
      </dgm:t>
    </dgm:pt>
    <dgm:pt modelId="{171308D4-2C57-4A3B-B479-339AD7CC31C8}" type="sibTrans" cxnId="{66742E4C-CDE5-4323-9094-1935462540BF}">
      <dgm:prSet/>
      <dgm:spPr/>
      <dgm:t>
        <a:bodyPr/>
        <a:lstStyle/>
        <a:p>
          <a:endParaRPr lang="en-US"/>
        </a:p>
      </dgm:t>
    </dgm:pt>
    <dgm:pt modelId="{C853B2AA-962D-4EC7-88B1-5121FB9C375C}">
      <dgm:prSet phldrT="[Text]"/>
      <dgm:spPr/>
      <dgm:t>
        <a:bodyPr/>
        <a:lstStyle/>
        <a:p>
          <a:r>
            <a:rPr lang="ko-KR" altLang="en-US" dirty="0"/>
            <a:t>기관정보</a:t>
          </a:r>
          <a:endParaRPr lang="en-US" dirty="0"/>
        </a:p>
      </dgm:t>
    </dgm:pt>
    <dgm:pt modelId="{3E21695B-760E-4326-8DAA-5A4142975760}" type="parTrans" cxnId="{7DC3BE12-9398-47ED-BDEF-A6963F165943}">
      <dgm:prSet/>
      <dgm:spPr/>
      <dgm:t>
        <a:bodyPr/>
        <a:lstStyle/>
        <a:p>
          <a:endParaRPr lang="en-US"/>
        </a:p>
      </dgm:t>
    </dgm:pt>
    <dgm:pt modelId="{6D2334D4-2021-460D-BEF4-86BEB0CC28A4}" type="sibTrans" cxnId="{7DC3BE12-9398-47ED-BDEF-A6963F165943}">
      <dgm:prSet/>
      <dgm:spPr/>
      <dgm:t>
        <a:bodyPr/>
        <a:lstStyle/>
        <a:p>
          <a:endParaRPr lang="en-US"/>
        </a:p>
      </dgm:t>
    </dgm:pt>
    <dgm:pt modelId="{E5F2DBF5-9C1F-43AD-9059-7C1BF4FAB5B9}">
      <dgm:prSet phldrT="[Text]"/>
      <dgm:spPr/>
      <dgm:t>
        <a:bodyPr/>
        <a:lstStyle/>
        <a:p>
          <a:r>
            <a:rPr lang="ko-KR" altLang="en-US" dirty="0"/>
            <a:t>상권정보</a:t>
          </a:r>
          <a:endParaRPr lang="en-US" dirty="0"/>
        </a:p>
      </dgm:t>
    </dgm:pt>
    <dgm:pt modelId="{478781DD-E650-48D2-89DB-4261DE3C29DE}" type="parTrans" cxnId="{54E5BBF2-CBDF-457C-A839-4243F21CEB00}">
      <dgm:prSet/>
      <dgm:spPr/>
      <dgm:t>
        <a:bodyPr/>
        <a:lstStyle/>
        <a:p>
          <a:endParaRPr lang="en-US"/>
        </a:p>
      </dgm:t>
    </dgm:pt>
    <dgm:pt modelId="{CC074B46-F0E8-4C82-9316-41851E7D953B}" type="sibTrans" cxnId="{54E5BBF2-CBDF-457C-A839-4243F21CEB00}">
      <dgm:prSet/>
      <dgm:spPr/>
      <dgm:t>
        <a:bodyPr/>
        <a:lstStyle/>
        <a:p>
          <a:endParaRPr lang="en-US"/>
        </a:p>
      </dgm:t>
    </dgm:pt>
    <dgm:pt modelId="{22BB6479-BFE1-4EE7-8448-1C345880A1E4}">
      <dgm:prSet phldrT="[Text]"/>
      <dgm:spPr/>
      <dgm:t>
        <a:bodyPr/>
        <a:lstStyle/>
        <a:p>
          <a:r>
            <a:rPr lang="ko-KR" altLang="en-US" dirty="0"/>
            <a:t>기상정보</a:t>
          </a:r>
          <a:endParaRPr lang="en-US" dirty="0"/>
        </a:p>
      </dgm:t>
    </dgm:pt>
    <dgm:pt modelId="{41049127-1DAB-4118-A268-9B90C40AD0C0}" type="parTrans" cxnId="{E749AAEB-937B-4B57-9FE2-004A5C96F84F}">
      <dgm:prSet/>
      <dgm:spPr/>
      <dgm:t>
        <a:bodyPr/>
        <a:lstStyle/>
        <a:p>
          <a:endParaRPr lang="en-US"/>
        </a:p>
      </dgm:t>
    </dgm:pt>
    <dgm:pt modelId="{864BD599-5A15-433D-B53F-C4ECBB6AF383}" type="sibTrans" cxnId="{E749AAEB-937B-4B57-9FE2-004A5C96F84F}">
      <dgm:prSet/>
      <dgm:spPr/>
      <dgm:t>
        <a:bodyPr/>
        <a:lstStyle/>
        <a:p>
          <a:endParaRPr lang="en-US"/>
        </a:p>
      </dgm:t>
    </dgm:pt>
    <dgm:pt modelId="{83F16063-F261-40A8-B45E-CC98BE3EE373}">
      <dgm:prSet phldrT="[Text]"/>
      <dgm:spPr/>
      <dgm:t>
        <a:bodyPr/>
        <a:lstStyle/>
        <a:p>
          <a:r>
            <a:rPr lang="ko-KR" altLang="en-US" dirty="0"/>
            <a:t>금융정보</a:t>
          </a:r>
          <a:endParaRPr lang="en-US" dirty="0"/>
        </a:p>
      </dgm:t>
    </dgm:pt>
    <dgm:pt modelId="{3B2680F4-823A-4E27-A655-4682A7D17187}" type="parTrans" cxnId="{3E1F45F0-6031-447D-81B3-7BB8E2BF0258}">
      <dgm:prSet/>
      <dgm:spPr/>
      <dgm:t>
        <a:bodyPr/>
        <a:lstStyle/>
        <a:p>
          <a:endParaRPr lang="en-US"/>
        </a:p>
      </dgm:t>
    </dgm:pt>
    <dgm:pt modelId="{5757CC9F-406B-48E1-BD05-9ADF6B3DFD6C}" type="sibTrans" cxnId="{3E1F45F0-6031-447D-81B3-7BB8E2BF0258}">
      <dgm:prSet/>
      <dgm:spPr/>
      <dgm:t>
        <a:bodyPr/>
        <a:lstStyle/>
        <a:p>
          <a:endParaRPr lang="en-US"/>
        </a:p>
      </dgm:t>
    </dgm:pt>
    <dgm:pt modelId="{A5E56FB9-2FAF-47E9-82FD-8172FEC8DDA4}">
      <dgm:prSet phldrT="[Text]"/>
      <dgm:spPr/>
      <dgm:t>
        <a:bodyPr/>
        <a:lstStyle/>
        <a:p>
          <a:r>
            <a:rPr lang="ko-KR" altLang="en-US" dirty="0"/>
            <a:t>카드정보</a:t>
          </a:r>
          <a:endParaRPr lang="en-US" dirty="0"/>
        </a:p>
      </dgm:t>
    </dgm:pt>
    <dgm:pt modelId="{C12C5563-6DE9-409C-88BE-FB649FE2E3D2}" type="parTrans" cxnId="{3056A1EC-E2E5-4559-96D7-FB1E24AC2919}">
      <dgm:prSet/>
      <dgm:spPr/>
      <dgm:t>
        <a:bodyPr/>
        <a:lstStyle/>
        <a:p>
          <a:endParaRPr lang="en-US"/>
        </a:p>
      </dgm:t>
    </dgm:pt>
    <dgm:pt modelId="{5AF6967C-1D9B-40B9-A001-21A18EA75F73}" type="sibTrans" cxnId="{3056A1EC-E2E5-4559-96D7-FB1E24AC2919}">
      <dgm:prSet/>
      <dgm:spPr/>
      <dgm:t>
        <a:bodyPr/>
        <a:lstStyle/>
        <a:p>
          <a:endParaRPr lang="en-US"/>
        </a:p>
      </dgm:t>
    </dgm:pt>
    <dgm:pt modelId="{67E97350-1396-4784-ABBA-E8E8E9B1527A}">
      <dgm:prSet phldrT="[Text]"/>
      <dgm:spPr/>
      <dgm:t>
        <a:bodyPr/>
        <a:lstStyle/>
        <a:p>
          <a:r>
            <a:rPr lang="ko-KR" altLang="en-US" dirty="0"/>
            <a:t>부동산정보</a:t>
          </a:r>
          <a:endParaRPr lang="en-US" dirty="0"/>
        </a:p>
      </dgm:t>
    </dgm:pt>
    <dgm:pt modelId="{9F40AAEF-6B67-45F7-921A-440F80DD1B8D}" type="parTrans" cxnId="{4A0B2105-12E4-4A42-95E4-ACA586422239}">
      <dgm:prSet/>
      <dgm:spPr/>
      <dgm:t>
        <a:bodyPr/>
        <a:lstStyle/>
        <a:p>
          <a:endParaRPr lang="en-US"/>
        </a:p>
      </dgm:t>
    </dgm:pt>
    <dgm:pt modelId="{688800F3-48FB-4C5C-AF7D-623595291DF0}" type="sibTrans" cxnId="{4A0B2105-12E4-4A42-95E4-ACA586422239}">
      <dgm:prSet/>
      <dgm:spPr/>
      <dgm:t>
        <a:bodyPr/>
        <a:lstStyle/>
        <a:p>
          <a:endParaRPr lang="en-US"/>
        </a:p>
      </dgm:t>
    </dgm:pt>
    <dgm:pt modelId="{5016DB78-AC88-4917-96E7-456D5B3346DA}" type="pres">
      <dgm:prSet presAssocID="{B0B1E3CB-4F6E-4F1D-9EA5-F277EA3A0C5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862E8D8-C2F2-4CCC-8490-07B1BE4A42DC}" type="pres">
      <dgm:prSet presAssocID="{97F63F1C-7FA3-4C78-ABE0-C6134EF8423A}" presName="Parent" presStyleLbl="node0" presStyleIdx="0" presStyleCnt="1" custScaleX="81593" custScaleY="81593">
        <dgm:presLayoutVars>
          <dgm:chMax val="6"/>
          <dgm:chPref val="6"/>
        </dgm:presLayoutVars>
      </dgm:prSet>
      <dgm:spPr/>
    </dgm:pt>
    <dgm:pt modelId="{190C9431-EAB9-418C-98B5-B888587C5E13}" type="pres">
      <dgm:prSet presAssocID="{C853B2AA-962D-4EC7-88B1-5121FB9C375C}" presName="Accent1" presStyleCnt="0"/>
      <dgm:spPr/>
    </dgm:pt>
    <dgm:pt modelId="{44E22CEE-81FB-44BC-890B-780CAD3495F3}" type="pres">
      <dgm:prSet presAssocID="{C853B2AA-962D-4EC7-88B1-5121FB9C375C}" presName="Accent" presStyleLbl="bgShp" presStyleIdx="0" presStyleCnt="6"/>
      <dgm:spPr/>
    </dgm:pt>
    <dgm:pt modelId="{1D042750-D506-4C1B-BE9B-F11719E1120E}" type="pres">
      <dgm:prSet presAssocID="{C853B2AA-962D-4EC7-88B1-5121FB9C375C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E6CB96A-5C26-4361-863D-DAF9B486ED00}" type="pres">
      <dgm:prSet presAssocID="{E5F2DBF5-9C1F-43AD-9059-7C1BF4FAB5B9}" presName="Accent2" presStyleCnt="0"/>
      <dgm:spPr/>
    </dgm:pt>
    <dgm:pt modelId="{610891C7-30B1-4876-B457-D5CEEC6481F2}" type="pres">
      <dgm:prSet presAssocID="{E5F2DBF5-9C1F-43AD-9059-7C1BF4FAB5B9}" presName="Accent" presStyleLbl="bgShp" presStyleIdx="1" presStyleCnt="6"/>
      <dgm:spPr/>
    </dgm:pt>
    <dgm:pt modelId="{2EDFF211-4EE5-4920-9842-B4168BBA0CB6}" type="pres">
      <dgm:prSet presAssocID="{E5F2DBF5-9C1F-43AD-9059-7C1BF4FAB5B9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770D44DE-57AF-46C1-8AD5-1252F87FDED8}" type="pres">
      <dgm:prSet presAssocID="{22BB6479-BFE1-4EE7-8448-1C345880A1E4}" presName="Accent3" presStyleCnt="0"/>
      <dgm:spPr/>
    </dgm:pt>
    <dgm:pt modelId="{D8F4540D-3C72-43EE-97EE-A34951F0C0CD}" type="pres">
      <dgm:prSet presAssocID="{22BB6479-BFE1-4EE7-8448-1C345880A1E4}" presName="Accent" presStyleLbl="bgShp" presStyleIdx="2" presStyleCnt="6"/>
      <dgm:spPr/>
    </dgm:pt>
    <dgm:pt modelId="{013AB73F-D2F4-4E60-AB8E-AD1801A00177}" type="pres">
      <dgm:prSet presAssocID="{22BB6479-BFE1-4EE7-8448-1C345880A1E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3996D4E-28B2-40BA-A04A-A64B79EDF18D}" type="pres">
      <dgm:prSet presAssocID="{83F16063-F261-40A8-B45E-CC98BE3EE373}" presName="Accent4" presStyleCnt="0"/>
      <dgm:spPr/>
    </dgm:pt>
    <dgm:pt modelId="{8669BD1A-2117-4882-8E5A-B24B1342D142}" type="pres">
      <dgm:prSet presAssocID="{83F16063-F261-40A8-B45E-CC98BE3EE373}" presName="Accent" presStyleLbl="bgShp" presStyleIdx="3" presStyleCnt="6"/>
      <dgm:spPr/>
    </dgm:pt>
    <dgm:pt modelId="{F35D367E-8118-4674-918B-032328858244}" type="pres">
      <dgm:prSet presAssocID="{83F16063-F261-40A8-B45E-CC98BE3EE373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680B13B-BC47-4DEF-8882-C3529862F74E}" type="pres">
      <dgm:prSet presAssocID="{A5E56FB9-2FAF-47E9-82FD-8172FEC8DDA4}" presName="Accent5" presStyleCnt="0"/>
      <dgm:spPr/>
    </dgm:pt>
    <dgm:pt modelId="{0AC28EA8-FFE6-43B9-B62C-C7D24B06ADE2}" type="pres">
      <dgm:prSet presAssocID="{A5E56FB9-2FAF-47E9-82FD-8172FEC8DDA4}" presName="Accent" presStyleLbl="bgShp" presStyleIdx="4" presStyleCnt="6"/>
      <dgm:spPr/>
    </dgm:pt>
    <dgm:pt modelId="{322B271F-FAB9-479A-83FC-11B1BACC8153}" type="pres">
      <dgm:prSet presAssocID="{A5E56FB9-2FAF-47E9-82FD-8172FEC8DDA4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929C149-090B-4230-A762-FE45246A4F63}" type="pres">
      <dgm:prSet presAssocID="{67E97350-1396-4784-ABBA-E8E8E9B1527A}" presName="Accent6" presStyleCnt="0"/>
      <dgm:spPr/>
    </dgm:pt>
    <dgm:pt modelId="{8B0E68B7-C167-4E96-AC15-13747F4D95C8}" type="pres">
      <dgm:prSet presAssocID="{67E97350-1396-4784-ABBA-E8E8E9B1527A}" presName="Accent" presStyleLbl="bgShp" presStyleIdx="5" presStyleCnt="6"/>
      <dgm:spPr/>
    </dgm:pt>
    <dgm:pt modelId="{3CD03A4C-419C-4AE2-8BBF-5C1D0FE5DFBD}" type="pres">
      <dgm:prSet presAssocID="{67E97350-1396-4784-ABBA-E8E8E9B1527A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A0B2105-12E4-4A42-95E4-ACA586422239}" srcId="{97F63F1C-7FA3-4C78-ABE0-C6134EF8423A}" destId="{67E97350-1396-4784-ABBA-E8E8E9B1527A}" srcOrd="5" destOrd="0" parTransId="{9F40AAEF-6B67-45F7-921A-440F80DD1B8D}" sibTransId="{688800F3-48FB-4C5C-AF7D-623595291DF0}"/>
    <dgm:cxn modelId="{7DC3BE12-9398-47ED-BDEF-A6963F165943}" srcId="{97F63F1C-7FA3-4C78-ABE0-C6134EF8423A}" destId="{C853B2AA-962D-4EC7-88B1-5121FB9C375C}" srcOrd="0" destOrd="0" parTransId="{3E21695B-760E-4326-8DAA-5A4142975760}" sibTransId="{6D2334D4-2021-460D-BEF4-86BEB0CC28A4}"/>
    <dgm:cxn modelId="{00B70619-9B57-4C7D-BD2D-35A13EDCB634}" type="presOf" srcId="{E5F2DBF5-9C1F-43AD-9059-7C1BF4FAB5B9}" destId="{2EDFF211-4EE5-4920-9842-B4168BBA0CB6}" srcOrd="0" destOrd="0" presId="urn:microsoft.com/office/officeart/2011/layout/HexagonRadial"/>
    <dgm:cxn modelId="{66742E4C-CDE5-4323-9094-1935462540BF}" srcId="{B0B1E3CB-4F6E-4F1D-9EA5-F277EA3A0C52}" destId="{97F63F1C-7FA3-4C78-ABE0-C6134EF8423A}" srcOrd="0" destOrd="0" parTransId="{7B43B45F-9B4D-41FF-AF33-4065FB37E2C8}" sibTransId="{171308D4-2C57-4A3B-B479-339AD7CC31C8}"/>
    <dgm:cxn modelId="{8DC2837B-A64D-4741-8FA3-0FDA6794C992}" type="presOf" srcId="{22BB6479-BFE1-4EE7-8448-1C345880A1E4}" destId="{013AB73F-D2F4-4E60-AB8E-AD1801A00177}" srcOrd="0" destOrd="0" presId="urn:microsoft.com/office/officeart/2011/layout/HexagonRadial"/>
    <dgm:cxn modelId="{550D3F8C-E725-495B-AE14-C10B2662730C}" type="presOf" srcId="{97F63F1C-7FA3-4C78-ABE0-C6134EF8423A}" destId="{A862E8D8-C2F2-4CCC-8490-07B1BE4A42DC}" srcOrd="0" destOrd="0" presId="urn:microsoft.com/office/officeart/2011/layout/HexagonRadial"/>
    <dgm:cxn modelId="{BB81CC8D-1579-48B3-AF4C-357298A1C2A1}" type="presOf" srcId="{C853B2AA-962D-4EC7-88B1-5121FB9C375C}" destId="{1D042750-D506-4C1B-BE9B-F11719E1120E}" srcOrd="0" destOrd="0" presId="urn:microsoft.com/office/officeart/2011/layout/HexagonRadial"/>
    <dgm:cxn modelId="{6AB64E93-1D70-4651-BD3A-90C46816F79E}" type="presOf" srcId="{83F16063-F261-40A8-B45E-CC98BE3EE373}" destId="{F35D367E-8118-4674-918B-032328858244}" srcOrd="0" destOrd="0" presId="urn:microsoft.com/office/officeart/2011/layout/HexagonRadial"/>
    <dgm:cxn modelId="{BCD365B1-B911-42D1-A960-0FBE63B101F1}" type="presOf" srcId="{B0B1E3CB-4F6E-4F1D-9EA5-F277EA3A0C52}" destId="{5016DB78-AC88-4917-96E7-456D5B3346DA}" srcOrd="0" destOrd="0" presId="urn:microsoft.com/office/officeart/2011/layout/HexagonRadial"/>
    <dgm:cxn modelId="{06A064BE-BF79-478A-814C-3C5C53221AED}" type="presOf" srcId="{A5E56FB9-2FAF-47E9-82FD-8172FEC8DDA4}" destId="{322B271F-FAB9-479A-83FC-11B1BACC8153}" srcOrd="0" destOrd="0" presId="urn:microsoft.com/office/officeart/2011/layout/HexagonRadial"/>
    <dgm:cxn modelId="{E749AAEB-937B-4B57-9FE2-004A5C96F84F}" srcId="{97F63F1C-7FA3-4C78-ABE0-C6134EF8423A}" destId="{22BB6479-BFE1-4EE7-8448-1C345880A1E4}" srcOrd="2" destOrd="0" parTransId="{41049127-1DAB-4118-A268-9B90C40AD0C0}" sibTransId="{864BD599-5A15-433D-B53F-C4ECBB6AF383}"/>
    <dgm:cxn modelId="{3056A1EC-E2E5-4559-96D7-FB1E24AC2919}" srcId="{97F63F1C-7FA3-4C78-ABE0-C6134EF8423A}" destId="{A5E56FB9-2FAF-47E9-82FD-8172FEC8DDA4}" srcOrd="4" destOrd="0" parTransId="{C12C5563-6DE9-409C-88BE-FB649FE2E3D2}" sibTransId="{5AF6967C-1D9B-40B9-A001-21A18EA75F73}"/>
    <dgm:cxn modelId="{3E1F45F0-6031-447D-81B3-7BB8E2BF0258}" srcId="{97F63F1C-7FA3-4C78-ABE0-C6134EF8423A}" destId="{83F16063-F261-40A8-B45E-CC98BE3EE373}" srcOrd="3" destOrd="0" parTransId="{3B2680F4-823A-4E27-A655-4682A7D17187}" sibTransId="{5757CC9F-406B-48E1-BD05-9ADF6B3DFD6C}"/>
    <dgm:cxn modelId="{84BEC6F1-F4B5-4EA3-BE36-5F62EEAC6B1B}" type="presOf" srcId="{67E97350-1396-4784-ABBA-E8E8E9B1527A}" destId="{3CD03A4C-419C-4AE2-8BBF-5C1D0FE5DFBD}" srcOrd="0" destOrd="0" presId="urn:microsoft.com/office/officeart/2011/layout/HexagonRadial"/>
    <dgm:cxn modelId="{54E5BBF2-CBDF-457C-A839-4243F21CEB00}" srcId="{97F63F1C-7FA3-4C78-ABE0-C6134EF8423A}" destId="{E5F2DBF5-9C1F-43AD-9059-7C1BF4FAB5B9}" srcOrd="1" destOrd="0" parTransId="{478781DD-E650-48D2-89DB-4261DE3C29DE}" sibTransId="{CC074B46-F0E8-4C82-9316-41851E7D953B}"/>
    <dgm:cxn modelId="{8571CE39-5DEF-411A-8B85-BF6CD663A784}" type="presParOf" srcId="{5016DB78-AC88-4917-96E7-456D5B3346DA}" destId="{A862E8D8-C2F2-4CCC-8490-07B1BE4A42DC}" srcOrd="0" destOrd="0" presId="urn:microsoft.com/office/officeart/2011/layout/HexagonRadial"/>
    <dgm:cxn modelId="{5DCEDEE0-7409-49B3-B845-8BD3A268440F}" type="presParOf" srcId="{5016DB78-AC88-4917-96E7-456D5B3346DA}" destId="{190C9431-EAB9-418C-98B5-B888587C5E13}" srcOrd="1" destOrd="0" presId="urn:microsoft.com/office/officeart/2011/layout/HexagonRadial"/>
    <dgm:cxn modelId="{F2E19512-B289-4FC8-9807-3597AFCEAFF4}" type="presParOf" srcId="{190C9431-EAB9-418C-98B5-B888587C5E13}" destId="{44E22CEE-81FB-44BC-890B-780CAD3495F3}" srcOrd="0" destOrd="0" presId="urn:microsoft.com/office/officeart/2011/layout/HexagonRadial"/>
    <dgm:cxn modelId="{75F58AB3-DE91-4B57-96FB-6DFE67243057}" type="presParOf" srcId="{5016DB78-AC88-4917-96E7-456D5B3346DA}" destId="{1D042750-D506-4C1B-BE9B-F11719E1120E}" srcOrd="2" destOrd="0" presId="urn:microsoft.com/office/officeart/2011/layout/HexagonRadial"/>
    <dgm:cxn modelId="{761A4B74-4D95-4F18-AE9F-2F74CF0FCE52}" type="presParOf" srcId="{5016DB78-AC88-4917-96E7-456D5B3346DA}" destId="{3E6CB96A-5C26-4361-863D-DAF9B486ED00}" srcOrd="3" destOrd="0" presId="urn:microsoft.com/office/officeart/2011/layout/HexagonRadial"/>
    <dgm:cxn modelId="{E38A2295-A01B-4744-A1C9-F724D1ABB5C9}" type="presParOf" srcId="{3E6CB96A-5C26-4361-863D-DAF9B486ED00}" destId="{610891C7-30B1-4876-B457-D5CEEC6481F2}" srcOrd="0" destOrd="0" presId="urn:microsoft.com/office/officeart/2011/layout/HexagonRadial"/>
    <dgm:cxn modelId="{2C179CB1-C4C5-4261-878E-3993B9DE4C23}" type="presParOf" srcId="{5016DB78-AC88-4917-96E7-456D5B3346DA}" destId="{2EDFF211-4EE5-4920-9842-B4168BBA0CB6}" srcOrd="4" destOrd="0" presId="urn:microsoft.com/office/officeart/2011/layout/HexagonRadial"/>
    <dgm:cxn modelId="{E782C8F4-D5A7-4DEB-8D4E-84F0575F9B91}" type="presParOf" srcId="{5016DB78-AC88-4917-96E7-456D5B3346DA}" destId="{770D44DE-57AF-46C1-8AD5-1252F87FDED8}" srcOrd="5" destOrd="0" presId="urn:microsoft.com/office/officeart/2011/layout/HexagonRadial"/>
    <dgm:cxn modelId="{8F4CB675-E694-46E6-8E9B-9E71104FDBF6}" type="presParOf" srcId="{770D44DE-57AF-46C1-8AD5-1252F87FDED8}" destId="{D8F4540D-3C72-43EE-97EE-A34951F0C0CD}" srcOrd="0" destOrd="0" presId="urn:microsoft.com/office/officeart/2011/layout/HexagonRadial"/>
    <dgm:cxn modelId="{F5742117-0F08-46FE-8C31-5473AC408E87}" type="presParOf" srcId="{5016DB78-AC88-4917-96E7-456D5B3346DA}" destId="{013AB73F-D2F4-4E60-AB8E-AD1801A00177}" srcOrd="6" destOrd="0" presId="urn:microsoft.com/office/officeart/2011/layout/HexagonRadial"/>
    <dgm:cxn modelId="{C6156A1B-94BA-4F32-892B-3213879537EB}" type="presParOf" srcId="{5016DB78-AC88-4917-96E7-456D5B3346DA}" destId="{53996D4E-28B2-40BA-A04A-A64B79EDF18D}" srcOrd="7" destOrd="0" presId="urn:microsoft.com/office/officeart/2011/layout/HexagonRadial"/>
    <dgm:cxn modelId="{07FAD789-C192-43EB-962F-B4900F66391C}" type="presParOf" srcId="{53996D4E-28B2-40BA-A04A-A64B79EDF18D}" destId="{8669BD1A-2117-4882-8E5A-B24B1342D142}" srcOrd="0" destOrd="0" presId="urn:microsoft.com/office/officeart/2011/layout/HexagonRadial"/>
    <dgm:cxn modelId="{9AAE8C05-8CFB-48CB-8334-A1C2BC6C239D}" type="presParOf" srcId="{5016DB78-AC88-4917-96E7-456D5B3346DA}" destId="{F35D367E-8118-4674-918B-032328858244}" srcOrd="8" destOrd="0" presId="urn:microsoft.com/office/officeart/2011/layout/HexagonRadial"/>
    <dgm:cxn modelId="{2E4A387A-4D13-47A6-872A-230C1F4E4A4A}" type="presParOf" srcId="{5016DB78-AC88-4917-96E7-456D5B3346DA}" destId="{F680B13B-BC47-4DEF-8882-C3529862F74E}" srcOrd="9" destOrd="0" presId="urn:microsoft.com/office/officeart/2011/layout/HexagonRadial"/>
    <dgm:cxn modelId="{D013BC58-05C8-4B02-BF7F-97D5C2C81763}" type="presParOf" srcId="{F680B13B-BC47-4DEF-8882-C3529862F74E}" destId="{0AC28EA8-FFE6-43B9-B62C-C7D24B06ADE2}" srcOrd="0" destOrd="0" presId="urn:microsoft.com/office/officeart/2011/layout/HexagonRadial"/>
    <dgm:cxn modelId="{C87A5903-201B-41D1-A922-38B6350A6EDC}" type="presParOf" srcId="{5016DB78-AC88-4917-96E7-456D5B3346DA}" destId="{322B271F-FAB9-479A-83FC-11B1BACC8153}" srcOrd="10" destOrd="0" presId="urn:microsoft.com/office/officeart/2011/layout/HexagonRadial"/>
    <dgm:cxn modelId="{F8CC7C21-E019-413C-9B92-FC12D76E42A8}" type="presParOf" srcId="{5016DB78-AC88-4917-96E7-456D5B3346DA}" destId="{B929C149-090B-4230-A762-FE45246A4F63}" srcOrd="11" destOrd="0" presId="urn:microsoft.com/office/officeart/2011/layout/HexagonRadial"/>
    <dgm:cxn modelId="{66E4CAE6-7908-49E1-B885-919999743D9A}" type="presParOf" srcId="{B929C149-090B-4230-A762-FE45246A4F63}" destId="{8B0E68B7-C167-4E96-AC15-13747F4D95C8}" srcOrd="0" destOrd="0" presId="urn:microsoft.com/office/officeart/2011/layout/HexagonRadial"/>
    <dgm:cxn modelId="{37126402-2DC6-4681-A60F-6B5E5DD5CA5A}" type="presParOf" srcId="{5016DB78-AC88-4917-96E7-456D5B3346DA}" destId="{3CD03A4C-419C-4AE2-8BBF-5C1D0FE5DFB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93839-6DA4-4928-AF17-3E78A6DBD58E}">
      <dsp:nvSpPr>
        <dsp:cNvPr id="0" name=""/>
        <dsp:cNvSpPr/>
      </dsp:nvSpPr>
      <dsp:spPr>
        <a:xfrm>
          <a:off x="0" y="407553"/>
          <a:ext cx="10553351" cy="1228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057" tIns="416560" rIns="8190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808080"/>
            </a:buClr>
            <a:buSzPct val="90000"/>
            <a:buFont typeface="Wingdings" pitchFamily="2" charset="2"/>
            <a:buNone/>
          </a:pP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행정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교육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국방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건설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교통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해양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기상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주택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.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토지 등 부동산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사회복지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치안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재난방재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정책 결정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대국민서비스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민원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상하수도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전력 등 시설물관리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위험관리 등</a:t>
          </a:r>
          <a:endParaRPr lang="en-US" sz="2000" kern="1200" dirty="0"/>
        </a:p>
      </dsp:txBody>
      <dsp:txXfrm>
        <a:off x="0" y="407553"/>
        <a:ext cx="10553351" cy="1228500"/>
      </dsp:txXfrm>
    </dsp:sp>
    <dsp:sp modelId="{78B72A01-736A-4941-B495-0854ED1726C8}">
      <dsp:nvSpPr>
        <dsp:cNvPr id="0" name=""/>
        <dsp:cNvSpPr/>
      </dsp:nvSpPr>
      <dsp:spPr>
        <a:xfrm>
          <a:off x="527667" y="112353"/>
          <a:ext cx="7387345" cy="590400"/>
        </a:xfrm>
        <a:prstGeom prst="roundRect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1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224" tIns="0" rIns="27922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altLang="en-US" sz="24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공공부문</a:t>
          </a:r>
          <a:endParaRPr lang="en-US" sz="2400" kern="1200" dirty="0"/>
        </a:p>
      </dsp:txBody>
      <dsp:txXfrm>
        <a:off x="556488" y="141174"/>
        <a:ext cx="7329703" cy="532758"/>
      </dsp:txXfrm>
    </dsp:sp>
    <dsp:sp modelId="{29434345-53D1-4314-9A40-4A31DB28F6BF}">
      <dsp:nvSpPr>
        <dsp:cNvPr id="0" name=""/>
        <dsp:cNvSpPr/>
      </dsp:nvSpPr>
      <dsp:spPr>
        <a:xfrm>
          <a:off x="0" y="2039253"/>
          <a:ext cx="10553351" cy="1228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057" tIns="416560" rIns="8190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808080"/>
            </a:buClr>
            <a:buSzPct val="90000"/>
            <a:buFont typeface="Wingdings" pitchFamily="2" charset="2"/>
            <a:buNone/>
          </a:pP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수요예측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상권분석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구매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창업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상거래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통신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가스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공장 시설물 등 시설관리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출퇴근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이동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위치</a:t>
          </a:r>
          <a:r>
            <a:rPr kumimoji="1" lang="en-US" altLang="ko-KR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, Navigation </a:t>
          </a: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등</a:t>
          </a:r>
          <a:endParaRPr lang="en-US" sz="2000" kern="1200" dirty="0"/>
        </a:p>
      </dsp:txBody>
      <dsp:txXfrm>
        <a:off x="0" y="2039253"/>
        <a:ext cx="10553351" cy="1228500"/>
      </dsp:txXfrm>
    </dsp:sp>
    <dsp:sp modelId="{5B1A3D9C-2D41-409A-9A1D-DAA69EFB14D5}">
      <dsp:nvSpPr>
        <dsp:cNvPr id="0" name=""/>
        <dsp:cNvSpPr/>
      </dsp:nvSpPr>
      <dsp:spPr>
        <a:xfrm>
          <a:off x="527667" y="1744053"/>
          <a:ext cx="7387345" cy="590400"/>
        </a:xfrm>
        <a:prstGeom prst="roundRect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1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224" tIns="0" rIns="27922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altLang="en-US" sz="24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민간 부문</a:t>
          </a:r>
          <a:endParaRPr lang="en-US" sz="2400" kern="1200" dirty="0"/>
        </a:p>
      </dsp:txBody>
      <dsp:txXfrm>
        <a:off x="556488" y="1772874"/>
        <a:ext cx="7329703" cy="532758"/>
      </dsp:txXfrm>
    </dsp:sp>
    <dsp:sp modelId="{FBF6E1FE-1106-4714-B419-B66404A9CA87}">
      <dsp:nvSpPr>
        <dsp:cNvPr id="0" name=""/>
        <dsp:cNvSpPr/>
      </dsp:nvSpPr>
      <dsp:spPr>
        <a:xfrm>
          <a:off x="0" y="3670953"/>
          <a:ext cx="10553351" cy="897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057" tIns="416560" rIns="8190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808080"/>
            </a:buClr>
            <a:buSzPct val="90000"/>
            <a:buFont typeface="Wingdings" pitchFamily="2" charset="2"/>
            <a:buNone/>
          </a:pPr>
          <a:r>
            <a:rPr kumimoji="1" lang="ko-KR" altLang="en-US" sz="20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공간 빅데이터는 사람의 활동과 관련된 모든 분야에서 필수적으로 활용되는 정보처리 기법</a:t>
          </a:r>
          <a:endParaRPr lang="en-US" sz="2000" kern="1200" dirty="0"/>
        </a:p>
      </dsp:txBody>
      <dsp:txXfrm>
        <a:off x="0" y="3670953"/>
        <a:ext cx="10553351" cy="897750"/>
      </dsp:txXfrm>
    </dsp:sp>
    <dsp:sp modelId="{DDCB5CDE-E7F9-49E4-918D-E5515BD29F8D}">
      <dsp:nvSpPr>
        <dsp:cNvPr id="0" name=""/>
        <dsp:cNvSpPr/>
      </dsp:nvSpPr>
      <dsp:spPr>
        <a:xfrm>
          <a:off x="527667" y="3375753"/>
          <a:ext cx="7387345" cy="590400"/>
        </a:xfrm>
        <a:prstGeom prst="roundRect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1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224" tIns="0" rIns="27922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altLang="en-US" sz="2400" kern="12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rPr>
            <a:t>다양한 활용분야</a:t>
          </a:r>
          <a:endParaRPr lang="en-US" sz="2400" kern="1200" dirty="0"/>
        </a:p>
      </dsp:txBody>
      <dsp:txXfrm>
        <a:off x="556488" y="3404574"/>
        <a:ext cx="7329703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FD0FA-8164-48D1-B9C9-840C9CD700ED}">
      <dsp:nvSpPr>
        <dsp:cNvPr id="0" name=""/>
        <dsp:cNvSpPr/>
      </dsp:nvSpPr>
      <dsp:spPr>
        <a:xfrm>
          <a:off x="478186" y="4228"/>
          <a:ext cx="4067016" cy="2478255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7B786-4D9A-4486-922D-C93D9A3D5DDD}">
      <dsp:nvSpPr>
        <dsp:cNvPr id="0" name=""/>
        <dsp:cNvSpPr/>
      </dsp:nvSpPr>
      <dsp:spPr>
        <a:xfrm>
          <a:off x="478186" y="1739007"/>
          <a:ext cx="4067016" cy="594781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b="1" kern="1200" dirty="0">
              <a:latin typeface="KoPub돋움체 Bold" panose="02020603020101020101" pitchFamily="18" charset="-127"/>
              <a:ea typeface="KoPub돋움체 Bold" panose="02020603020101020101" pitchFamily="18" charset="-127"/>
            </a:rPr>
            <a:t>유동인구 분석 </a:t>
          </a:r>
          <a:endParaRPr lang="en-US" sz="2300" b="1" kern="1200" dirty="0">
            <a:latin typeface="KoPub돋움체 Bold" panose="02020603020101020101" pitchFamily="18" charset="-127"/>
            <a:ea typeface="KoPub돋움체 Bold" panose="02020603020101020101" pitchFamily="18" charset="-127"/>
          </a:endParaRPr>
        </a:p>
      </dsp:txBody>
      <dsp:txXfrm>
        <a:off x="478186" y="1739007"/>
        <a:ext cx="4067016" cy="594781"/>
      </dsp:txXfrm>
    </dsp:sp>
    <dsp:sp modelId="{D6424E29-7DEE-4963-BF90-A01A891AC7B8}">
      <dsp:nvSpPr>
        <dsp:cNvPr id="0" name=""/>
        <dsp:cNvSpPr/>
      </dsp:nvSpPr>
      <dsp:spPr>
        <a:xfrm>
          <a:off x="4840114" y="4228"/>
          <a:ext cx="3829894" cy="2478255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11C794-5368-463D-82FA-CD3DDD1891C9}">
      <dsp:nvSpPr>
        <dsp:cNvPr id="0" name=""/>
        <dsp:cNvSpPr/>
      </dsp:nvSpPr>
      <dsp:spPr>
        <a:xfrm>
          <a:off x="4840114" y="1739007"/>
          <a:ext cx="3829894" cy="594781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latin typeface="KoPub돋움체 Bold" panose="02020603020101020101" pitchFamily="18" charset="-127"/>
              <a:ea typeface="KoPub돋움체 Bold" panose="02020603020101020101" pitchFamily="18" charset="-127"/>
            </a:rPr>
            <a:t>택시 </a:t>
          </a:r>
          <a:r>
            <a:rPr lang="en-US" sz="2300" kern="1200" dirty="0">
              <a:latin typeface="KoPub돋움체 Bold" panose="02020603020101020101" pitchFamily="18" charset="-127"/>
              <a:ea typeface="KoPub돋움체 Bold" panose="02020603020101020101" pitchFamily="18" charset="-127"/>
            </a:rPr>
            <a:t>Origin-Destination </a:t>
          </a:r>
          <a:r>
            <a:rPr lang="ko-KR" altLang="en-US" sz="2300" kern="1200" dirty="0">
              <a:latin typeface="KoPub돋움체 Bold" panose="02020603020101020101" pitchFamily="18" charset="-127"/>
              <a:ea typeface="KoPub돋움체 Bold" panose="02020603020101020101" pitchFamily="18" charset="-127"/>
            </a:rPr>
            <a:t>분석</a:t>
          </a:r>
          <a:endParaRPr lang="en-US" sz="2300" kern="1200" dirty="0">
            <a:latin typeface="KoPub돋움체 Bold" panose="02020603020101020101" pitchFamily="18" charset="-127"/>
            <a:ea typeface="KoPub돋움체 Bold" panose="02020603020101020101" pitchFamily="18" charset="-127"/>
          </a:endParaRPr>
        </a:p>
      </dsp:txBody>
      <dsp:txXfrm>
        <a:off x="4840114" y="1739007"/>
        <a:ext cx="3829894" cy="594781"/>
      </dsp:txXfrm>
    </dsp:sp>
    <dsp:sp modelId="{3F107A06-8C98-461F-9E13-AEF4DA130F4F}">
      <dsp:nvSpPr>
        <dsp:cNvPr id="0" name=""/>
        <dsp:cNvSpPr/>
      </dsp:nvSpPr>
      <dsp:spPr>
        <a:xfrm>
          <a:off x="478186" y="2771622"/>
          <a:ext cx="4067016" cy="2478255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7159D-FABA-45E7-83E0-B9B3F3ABF714}">
      <dsp:nvSpPr>
        <dsp:cNvPr id="0" name=""/>
        <dsp:cNvSpPr/>
      </dsp:nvSpPr>
      <dsp:spPr>
        <a:xfrm>
          <a:off x="478186" y="4506401"/>
          <a:ext cx="4067016" cy="594781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latin typeface="KoPub돋움체 Bold" panose="02020603020101020101" pitchFamily="18" charset="-127"/>
              <a:ea typeface="KoPub돋움체 Bold" panose="02020603020101020101" pitchFamily="18" charset="-127"/>
            </a:rPr>
            <a:t>택시</a:t>
          </a:r>
          <a:r>
            <a:rPr lang="en-US" altLang="ko-KR" sz="2300" kern="1200" dirty="0">
              <a:latin typeface="KoPub돋움체 Bold" panose="02020603020101020101" pitchFamily="18" charset="-127"/>
              <a:ea typeface="KoPub돋움체 Bold" panose="02020603020101020101" pitchFamily="18" charset="-127"/>
            </a:rPr>
            <a:t>+</a:t>
          </a:r>
          <a:r>
            <a:rPr lang="ko-KR" altLang="en-US" sz="2300" kern="1200" dirty="0">
              <a:latin typeface="KoPub돋움체 Bold" panose="02020603020101020101" pitchFamily="18" charset="-127"/>
              <a:ea typeface="KoPub돋움체 Bold" panose="02020603020101020101" pitchFamily="18" charset="-127"/>
            </a:rPr>
            <a:t>유동인구 분석 </a:t>
          </a:r>
          <a:endParaRPr lang="en-US" sz="2300" kern="1200" dirty="0">
            <a:latin typeface="KoPub돋움체 Bold" panose="02020603020101020101" pitchFamily="18" charset="-127"/>
            <a:ea typeface="KoPub돋움체 Bold" panose="02020603020101020101" pitchFamily="18" charset="-127"/>
          </a:endParaRPr>
        </a:p>
      </dsp:txBody>
      <dsp:txXfrm>
        <a:off x="478186" y="4506401"/>
        <a:ext cx="4067016" cy="594781"/>
      </dsp:txXfrm>
    </dsp:sp>
    <dsp:sp modelId="{9D642702-3EE7-451A-9256-058F8A0F6A93}">
      <dsp:nvSpPr>
        <dsp:cNvPr id="0" name=""/>
        <dsp:cNvSpPr/>
      </dsp:nvSpPr>
      <dsp:spPr>
        <a:xfrm>
          <a:off x="4840114" y="2771622"/>
          <a:ext cx="3829894" cy="2478255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0D3A3-BECB-46E4-A60E-107A00458D79}">
      <dsp:nvSpPr>
        <dsp:cNvPr id="0" name=""/>
        <dsp:cNvSpPr/>
      </dsp:nvSpPr>
      <dsp:spPr>
        <a:xfrm>
          <a:off x="4840114" y="4506401"/>
          <a:ext cx="3829894" cy="594781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latin typeface="KoPub돋움체 Bold" panose="02020603020101020101" pitchFamily="18" charset="-127"/>
              <a:ea typeface="KoPub돋움체 Bold" panose="02020603020101020101" pitchFamily="18" charset="-127"/>
            </a:rPr>
            <a:t>택시수요예측결과</a:t>
          </a:r>
          <a:endParaRPr lang="en-US" sz="2300" kern="1200" dirty="0">
            <a:latin typeface="KoPub돋움체 Bold" panose="02020603020101020101" pitchFamily="18" charset="-127"/>
            <a:ea typeface="KoPub돋움체 Bold" panose="02020603020101020101" pitchFamily="18" charset="-127"/>
          </a:endParaRPr>
        </a:p>
      </dsp:txBody>
      <dsp:txXfrm>
        <a:off x="4840114" y="4506401"/>
        <a:ext cx="3829894" cy="5947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18764D-0F0B-48E7-8367-12B5CA8AF711}">
      <dsp:nvSpPr>
        <dsp:cNvPr id="0" name=""/>
        <dsp:cNvSpPr/>
      </dsp:nvSpPr>
      <dsp:spPr>
        <a:xfrm>
          <a:off x="812142" y="0"/>
          <a:ext cx="9204279" cy="51062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EBBB5-3C00-4F1E-858A-C04D2237A46D}">
      <dsp:nvSpPr>
        <dsp:cNvPr id="0" name=""/>
        <dsp:cNvSpPr/>
      </dsp:nvSpPr>
      <dsp:spPr>
        <a:xfrm>
          <a:off x="3701" y="1406503"/>
          <a:ext cx="2404702" cy="22932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수집</a:t>
          </a:r>
          <a:endParaRPr lang="en-US" altLang="ko-KR" sz="20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b="1" u="sng" kern="1200" dirty="0"/>
            <a:t>최신 기술을 적용한 </a:t>
          </a:r>
          <a:r>
            <a:rPr lang="en-US" altLang="ko-KR" sz="900" b="1" u="sng" kern="1200" dirty="0"/>
            <a:t>All-in-one </a:t>
          </a:r>
          <a:r>
            <a:rPr lang="ko-KR" altLang="en-US" sz="900" b="1" u="sng" kern="1200" dirty="0"/>
            <a:t>플랫폼</a:t>
          </a:r>
          <a:endParaRPr lang="en-US" altLang="ko-KR" sz="900" b="1" u="sng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kern="1200"/>
            <a:t>Hadoop </a:t>
          </a:r>
          <a:r>
            <a:rPr lang="ko-KR" altLang="en-US" sz="900" kern="1200"/>
            <a:t>데이터를 직접 접근하여 분석</a:t>
          </a:r>
          <a:r>
            <a:rPr lang="en-US" altLang="ko-KR" sz="900" kern="1200"/>
            <a:t>, </a:t>
          </a:r>
          <a:r>
            <a:rPr lang="ko-KR" altLang="en-US" sz="900" kern="1200"/>
            <a:t>서비스</a:t>
          </a:r>
          <a:endParaRPr lang="en-US" altLang="ko-KR" sz="900" b="1" u="sng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자료수집</a:t>
          </a:r>
          <a:r>
            <a:rPr lang="en-US" altLang="en-US" sz="900" kern="1200" dirty="0"/>
            <a:t>, </a:t>
          </a:r>
          <a:r>
            <a:rPr lang="ko-KR" altLang="en-US" sz="900" kern="1200" dirty="0"/>
            <a:t>가공</a:t>
          </a:r>
          <a:r>
            <a:rPr lang="en-US" altLang="en-US" sz="900" kern="1200" dirty="0"/>
            <a:t>, </a:t>
          </a:r>
          <a:r>
            <a:rPr lang="ko-KR" altLang="en-US" sz="900" kern="1200" dirty="0"/>
            <a:t>융합</a:t>
          </a:r>
          <a:r>
            <a:rPr lang="en-US" altLang="en-US" sz="900" kern="1200" dirty="0"/>
            <a:t>, </a:t>
          </a:r>
          <a:r>
            <a:rPr lang="ko-KR" altLang="en-US" sz="900" kern="1200" dirty="0"/>
            <a:t>적재</a:t>
          </a:r>
          <a:r>
            <a:rPr lang="en-US" altLang="en-US" sz="900" kern="1200" dirty="0"/>
            <a:t>, </a:t>
          </a:r>
          <a:r>
            <a:rPr lang="ko-KR" altLang="en-US" sz="900" kern="1200" dirty="0"/>
            <a:t>분석</a:t>
          </a:r>
          <a:r>
            <a:rPr lang="en-US" altLang="en-US" sz="900" kern="1200" dirty="0"/>
            <a:t>, </a:t>
          </a:r>
          <a:r>
            <a:rPr lang="ko-KR" altLang="en-US" sz="900" kern="1200" dirty="0"/>
            <a:t>시각화 단계를 하나의 작업 흐름도에 통합</a:t>
          </a:r>
          <a:endParaRPr lang="en-US" altLang="ko-KR" sz="900" kern="1200" dirty="0"/>
        </a:p>
      </dsp:txBody>
      <dsp:txXfrm>
        <a:off x="115647" y="1518449"/>
        <a:ext cx="2180810" cy="2069339"/>
      </dsp:txXfrm>
    </dsp:sp>
    <dsp:sp modelId="{9E017AC9-5858-4A49-86D5-0588C991E204}">
      <dsp:nvSpPr>
        <dsp:cNvPr id="0" name=""/>
        <dsp:cNvSpPr/>
      </dsp:nvSpPr>
      <dsp:spPr>
        <a:xfrm>
          <a:off x="2809187" y="1406503"/>
          <a:ext cx="2404702" cy="22932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가공</a:t>
          </a:r>
          <a:r>
            <a:rPr lang="en-US" altLang="ko-KR" sz="2000" kern="1200" dirty="0"/>
            <a:t>,</a:t>
          </a:r>
          <a:r>
            <a:rPr lang="ko-KR" altLang="en-US" sz="2000" kern="1200" dirty="0"/>
            <a:t>융합</a:t>
          </a:r>
          <a:r>
            <a:rPr lang="en-US" altLang="ko-KR" sz="2000" kern="1200" dirty="0"/>
            <a:t>,</a:t>
          </a:r>
          <a:r>
            <a:rPr lang="ko-KR" altLang="en-US" sz="2000" kern="1200" dirty="0"/>
            <a:t>적제</a:t>
          </a:r>
          <a:endParaRPr lang="en-US" sz="20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b="1" u="sng" kern="1200" dirty="0"/>
            <a:t>수집 가공 융합 시 데이터 품질 검증</a:t>
          </a:r>
          <a:endParaRPr lang="en-US" sz="900" b="1" u="sng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최초 수집부터 분석단계까지 데이터를 형식에 맞게 검사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전체 데이터 실시간 메타정보 및 통계 모니터링</a:t>
          </a:r>
          <a:endParaRPr lang="en-US" sz="900" kern="1200" dirty="0"/>
        </a:p>
      </dsp:txBody>
      <dsp:txXfrm>
        <a:off x="2921133" y="1518449"/>
        <a:ext cx="2180810" cy="2069339"/>
      </dsp:txXfrm>
    </dsp:sp>
    <dsp:sp modelId="{1F305107-76DF-42E6-9EF4-00F9FB60E5AE}">
      <dsp:nvSpPr>
        <dsp:cNvPr id="0" name=""/>
        <dsp:cNvSpPr/>
      </dsp:nvSpPr>
      <dsp:spPr>
        <a:xfrm>
          <a:off x="5614673" y="1406503"/>
          <a:ext cx="2404702" cy="22932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분석</a:t>
          </a:r>
          <a:endParaRPr lang="en-US" sz="20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b="1" u="sng" kern="1200" dirty="0"/>
            <a:t>사용자 편의의 공간분석 모델 템플릿 제공</a:t>
          </a:r>
          <a:endParaRPr lang="en-US" sz="900" b="1" u="sng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사용자가 공간 분석 모델을 직접 활용할 수 있도록 템플릿 제공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데이터 생성 단계별 일관성 있는 계통 </a:t>
          </a:r>
          <a:r>
            <a:rPr lang="ko-KR" altLang="en-US" sz="900" kern="1200" dirty="0" err="1"/>
            <a:t>추척</a:t>
          </a:r>
          <a:endParaRPr lang="en-US" sz="900" kern="1200" dirty="0"/>
        </a:p>
      </dsp:txBody>
      <dsp:txXfrm>
        <a:off x="5726619" y="1518449"/>
        <a:ext cx="2180810" cy="2069339"/>
      </dsp:txXfrm>
    </dsp:sp>
    <dsp:sp modelId="{D9AD60B1-0647-4326-86E9-448A179BB54A}">
      <dsp:nvSpPr>
        <dsp:cNvPr id="0" name=""/>
        <dsp:cNvSpPr/>
      </dsp:nvSpPr>
      <dsp:spPr>
        <a:xfrm>
          <a:off x="8420160" y="1406503"/>
          <a:ext cx="2404702" cy="22932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시각화</a:t>
          </a:r>
          <a:endParaRPr lang="en-US" sz="20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b="1" u="sng" kern="1200" dirty="0"/>
            <a:t>시계열</a:t>
          </a:r>
          <a:r>
            <a:rPr lang="en-US" altLang="ko-KR" sz="900" b="1" u="sng" kern="1200" dirty="0"/>
            <a:t>, 3D, </a:t>
          </a:r>
          <a:r>
            <a:rPr lang="ko-KR" altLang="en-US" sz="900" b="1" u="sng" kern="1200" dirty="0"/>
            <a:t>다차원 지도 시각화 도구</a:t>
          </a:r>
          <a:endParaRPr lang="en-US" sz="900" b="1" u="sng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지도서비스 성능 향상</a:t>
          </a:r>
          <a:r>
            <a:rPr lang="en-US" altLang="ko-KR" sz="900" kern="1200" dirty="0"/>
            <a:t>,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시계열 및 </a:t>
          </a:r>
          <a:r>
            <a:rPr lang="en-US" altLang="ko-KR" sz="900" kern="1200" dirty="0"/>
            <a:t>3D </a:t>
          </a:r>
          <a:r>
            <a:rPr lang="ko-KR" altLang="en-US" sz="900" kern="1200" dirty="0"/>
            <a:t>시각화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공간적</a:t>
          </a:r>
          <a:r>
            <a:rPr lang="en-US" altLang="ko-KR" sz="900" kern="1200" dirty="0"/>
            <a:t>, </a:t>
          </a:r>
          <a:r>
            <a:rPr lang="ko-KR" altLang="en-US" sz="900" kern="1200" dirty="0"/>
            <a:t>통계학적 다차원 해석</a:t>
          </a:r>
          <a:endParaRPr lang="en-US" sz="900" kern="1200" dirty="0"/>
        </a:p>
      </dsp:txBody>
      <dsp:txXfrm>
        <a:off x="8532106" y="1518449"/>
        <a:ext cx="2180810" cy="20693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2E8D8-C2F2-4CCC-8490-07B1BE4A42DC}">
      <dsp:nvSpPr>
        <dsp:cNvPr id="0" name=""/>
        <dsp:cNvSpPr/>
      </dsp:nvSpPr>
      <dsp:spPr>
        <a:xfrm>
          <a:off x="1040615" y="636248"/>
          <a:ext cx="599206" cy="518337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" kern="1200" dirty="0"/>
            <a:t>행정정보</a:t>
          </a:r>
          <a:endParaRPr lang="en-US" sz="600" kern="1200" dirty="0"/>
        </a:p>
      </dsp:txBody>
      <dsp:txXfrm>
        <a:off x="1139912" y="722144"/>
        <a:ext cx="400612" cy="346545"/>
      </dsp:txXfrm>
    </dsp:sp>
    <dsp:sp modelId="{05AD6D1F-F037-4984-80F9-74121A41093A}">
      <dsp:nvSpPr>
        <dsp:cNvPr id="0" name=""/>
        <dsp:cNvSpPr/>
      </dsp:nvSpPr>
      <dsp:spPr>
        <a:xfrm>
          <a:off x="1432892" y="273845"/>
          <a:ext cx="277081" cy="238742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042750-D506-4C1B-BE9B-F11719E1120E}">
      <dsp:nvSpPr>
        <dsp:cNvPr id="0" name=""/>
        <dsp:cNvSpPr/>
      </dsp:nvSpPr>
      <dsp:spPr>
        <a:xfrm>
          <a:off x="1040674" y="0"/>
          <a:ext cx="601822" cy="520647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00" kern="1200" dirty="0" err="1"/>
            <a:t>공간정보포털</a:t>
          </a:r>
          <a:endParaRPr lang="en-US" sz="500" kern="1200" dirty="0"/>
        </a:p>
      </dsp:txBody>
      <dsp:txXfrm>
        <a:off x="1140409" y="86282"/>
        <a:ext cx="402352" cy="348083"/>
      </dsp:txXfrm>
    </dsp:sp>
    <dsp:sp modelId="{610891C7-30B1-4876-B457-D5CEEC6481F2}">
      <dsp:nvSpPr>
        <dsp:cNvPr id="0" name=""/>
        <dsp:cNvSpPr/>
      </dsp:nvSpPr>
      <dsp:spPr>
        <a:xfrm>
          <a:off x="1756267" y="720166"/>
          <a:ext cx="277081" cy="238742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26B6E9-C8E0-4704-AEEC-767A90388F65}">
      <dsp:nvSpPr>
        <dsp:cNvPr id="0" name=""/>
        <dsp:cNvSpPr/>
      </dsp:nvSpPr>
      <dsp:spPr>
        <a:xfrm>
          <a:off x="1592615" y="320233"/>
          <a:ext cx="601822" cy="520647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" kern="1200" dirty="0"/>
            <a:t>교통정보</a:t>
          </a:r>
          <a:endParaRPr lang="en-US" sz="600" kern="1200" dirty="0"/>
        </a:p>
      </dsp:txBody>
      <dsp:txXfrm>
        <a:off x="1692350" y="406515"/>
        <a:ext cx="402352" cy="348083"/>
      </dsp:txXfrm>
    </dsp:sp>
    <dsp:sp modelId="{61F7534B-288C-4FC7-AB38-DDC82BC317CF}">
      <dsp:nvSpPr>
        <dsp:cNvPr id="0" name=""/>
        <dsp:cNvSpPr/>
      </dsp:nvSpPr>
      <dsp:spPr>
        <a:xfrm>
          <a:off x="1531630" y="1223978"/>
          <a:ext cx="277081" cy="238742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F45DD-DB50-4155-B13D-CD7B342EF297}">
      <dsp:nvSpPr>
        <dsp:cNvPr id="0" name=""/>
        <dsp:cNvSpPr/>
      </dsp:nvSpPr>
      <dsp:spPr>
        <a:xfrm>
          <a:off x="1592615" y="949774"/>
          <a:ext cx="601822" cy="520647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" kern="1200" dirty="0"/>
            <a:t>유동인구</a:t>
          </a:r>
          <a:endParaRPr lang="en-US" sz="600" kern="1200" dirty="0"/>
        </a:p>
      </dsp:txBody>
      <dsp:txXfrm>
        <a:off x="1692350" y="1036056"/>
        <a:ext cx="402352" cy="348083"/>
      </dsp:txXfrm>
    </dsp:sp>
    <dsp:sp modelId="{9FE3C5F8-96D2-43C9-B0E2-BE6D78E8839D}">
      <dsp:nvSpPr>
        <dsp:cNvPr id="0" name=""/>
        <dsp:cNvSpPr/>
      </dsp:nvSpPr>
      <dsp:spPr>
        <a:xfrm>
          <a:off x="974393" y="1276275"/>
          <a:ext cx="277081" cy="238742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47F0B9-3AC0-4F08-AA49-C07A0D169A68}">
      <dsp:nvSpPr>
        <dsp:cNvPr id="0" name=""/>
        <dsp:cNvSpPr/>
      </dsp:nvSpPr>
      <dsp:spPr>
        <a:xfrm>
          <a:off x="1040674" y="1270365"/>
          <a:ext cx="601822" cy="520647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" kern="1200" dirty="0"/>
            <a:t>인구통계</a:t>
          </a:r>
          <a:endParaRPr lang="en-US" sz="600" kern="1200" dirty="0"/>
        </a:p>
      </dsp:txBody>
      <dsp:txXfrm>
        <a:off x="1140409" y="1356647"/>
        <a:ext cx="402352" cy="348083"/>
      </dsp:txXfrm>
    </dsp:sp>
    <dsp:sp modelId="{078C95E5-0D29-41B0-BA60-1418C43A90A7}">
      <dsp:nvSpPr>
        <dsp:cNvPr id="0" name=""/>
        <dsp:cNvSpPr/>
      </dsp:nvSpPr>
      <dsp:spPr>
        <a:xfrm>
          <a:off x="645722" y="830134"/>
          <a:ext cx="277081" cy="238742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CD1F49-0A9D-4646-8D73-4CEA4E608D0A}">
      <dsp:nvSpPr>
        <dsp:cNvPr id="0" name=""/>
        <dsp:cNvSpPr/>
      </dsp:nvSpPr>
      <dsp:spPr>
        <a:xfrm>
          <a:off x="486170" y="950132"/>
          <a:ext cx="601822" cy="520647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" kern="1200" dirty="0"/>
            <a:t>수치지형 지적</a:t>
          </a:r>
          <a:r>
            <a:rPr lang="en-US" altLang="ko-KR" sz="600" kern="1200" dirty="0"/>
            <a:t>/</a:t>
          </a:r>
          <a:r>
            <a:rPr lang="ko-KR" altLang="en-US" sz="600" kern="1200" dirty="0"/>
            <a:t>주소</a:t>
          </a:r>
          <a:endParaRPr lang="en-US" sz="600" kern="1200" dirty="0"/>
        </a:p>
      </dsp:txBody>
      <dsp:txXfrm>
        <a:off x="585905" y="1036414"/>
        <a:ext cx="402352" cy="348083"/>
      </dsp:txXfrm>
    </dsp:sp>
    <dsp:sp modelId="{60A4B319-EC07-4F5E-877E-A90CFAB666A7}">
      <dsp:nvSpPr>
        <dsp:cNvPr id="0" name=""/>
        <dsp:cNvSpPr/>
      </dsp:nvSpPr>
      <dsp:spPr>
        <a:xfrm>
          <a:off x="486170" y="319516"/>
          <a:ext cx="601822" cy="520647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00" kern="1200" dirty="0"/>
            <a:t>용도지역정보</a:t>
          </a:r>
          <a:endParaRPr lang="en-US" sz="500" kern="1200" dirty="0"/>
        </a:p>
      </dsp:txBody>
      <dsp:txXfrm>
        <a:off x="585905" y="405798"/>
        <a:ext cx="402352" cy="3480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2E8D8-C2F2-4CCC-8490-07B1BE4A42DC}">
      <dsp:nvSpPr>
        <dsp:cNvPr id="0" name=""/>
        <dsp:cNvSpPr/>
      </dsp:nvSpPr>
      <dsp:spPr>
        <a:xfrm>
          <a:off x="923592" y="635528"/>
          <a:ext cx="598528" cy="517751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" kern="1200" dirty="0"/>
            <a:t>민간정보</a:t>
          </a:r>
          <a:endParaRPr lang="en-US" sz="600" kern="1200" dirty="0"/>
        </a:p>
      </dsp:txBody>
      <dsp:txXfrm>
        <a:off x="1022776" y="721327"/>
        <a:ext cx="400160" cy="346153"/>
      </dsp:txXfrm>
    </dsp:sp>
    <dsp:sp modelId="{610891C7-30B1-4876-B457-D5CEEC6481F2}">
      <dsp:nvSpPr>
        <dsp:cNvPr id="0" name=""/>
        <dsp:cNvSpPr/>
      </dsp:nvSpPr>
      <dsp:spPr>
        <a:xfrm>
          <a:off x="1315425" y="273536"/>
          <a:ext cx="276767" cy="238471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042750-D506-4C1B-BE9B-F11719E1120E}">
      <dsp:nvSpPr>
        <dsp:cNvPr id="0" name=""/>
        <dsp:cNvSpPr/>
      </dsp:nvSpPr>
      <dsp:spPr>
        <a:xfrm>
          <a:off x="923650" y="0"/>
          <a:ext cx="601142" cy="520058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" kern="1200" dirty="0"/>
            <a:t>기관정보</a:t>
          </a:r>
          <a:endParaRPr lang="en-US" sz="600" kern="1200" dirty="0"/>
        </a:p>
      </dsp:txBody>
      <dsp:txXfrm>
        <a:off x="1023272" y="86185"/>
        <a:ext cx="401898" cy="347688"/>
      </dsp:txXfrm>
    </dsp:sp>
    <dsp:sp modelId="{D8F4540D-3C72-43EE-97EE-A34951F0C0CD}">
      <dsp:nvSpPr>
        <dsp:cNvPr id="0" name=""/>
        <dsp:cNvSpPr/>
      </dsp:nvSpPr>
      <dsp:spPr>
        <a:xfrm>
          <a:off x="1638434" y="719351"/>
          <a:ext cx="276767" cy="238471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DFF211-4EE5-4920-9842-B4168BBA0CB6}">
      <dsp:nvSpPr>
        <dsp:cNvPr id="0" name=""/>
        <dsp:cNvSpPr/>
      </dsp:nvSpPr>
      <dsp:spPr>
        <a:xfrm>
          <a:off x="1474967" y="319870"/>
          <a:ext cx="601142" cy="520058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" kern="1200" dirty="0"/>
            <a:t>상권정보</a:t>
          </a:r>
          <a:endParaRPr lang="en-US" sz="600" kern="1200" dirty="0"/>
        </a:p>
      </dsp:txBody>
      <dsp:txXfrm>
        <a:off x="1574589" y="406055"/>
        <a:ext cx="401898" cy="347688"/>
      </dsp:txXfrm>
    </dsp:sp>
    <dsp:sp modelId="{8669BD1A-2117-4882-8E5A-B24B1342D142}">
      <dsp:nvSpPr>
        <dsp:cNvPr id="0" name=""/>
        <dsp:cNvSpPr/>
      </dsp:nvSpPr>
      <dsp:spPr>
        <a:xfrm>
          <a:off x="1414051" y="1222593"/>
          <a:ext cx="276767" cy="238471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AB73F-D2F4-4E60-AB8E-AD1801A00177}">
      <dsp:nvSpPr>
        <dsp:cNvPr id="0" name=""/>
        <dsp:cNvSpPr/>
      </dsp:nvSpPr>
      <dsp:spPr>
        <a:xfrm>
          <a:off x="1474967" y="948699"/>
          <a:ext cx="601142" cy="520058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" kern="1200" dirty="0"/>
            <a:t>기상정보</a:t>
          </a:r>
          <a:endParaRPr lang="en-US" sz="600" kern="1200" dirty="0"/>
        </a:p>
      </dsp:txBody>
      <dsp:txXfrm>
        <a:off x="1574589" y="1034884"/>
        <a:ext cx="401898" cy="347688"/>
      </dsp:txXfrm>
    </dsp:sp>
    <dsp:sp modelId="{0AC28EA8-FFE6-43B9-B62C-C7D24B06ADE2}">
      <dsp:nvSpPr>
        <dsp:cNvPr id="0" name=""/>
        <dsp:cNvSpPr/>
      </dsp:nvSpPr>
      <dsp:spPr>
        <a:xfrm>
          <a:off x="857444" y="1274832"/>
          <a:ext cx="276767" cy="238471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D367E-8118-4674-918B-032328858244}">
      <dsp:nvSpPr>
        <dsp:cNvPr id="0" name=""/>
        <dsp:cNvSpPr/>
      </dsp:nvSpPr>
      <dsp:spPr>
        <a:xfrm>
          <a:off x="923650" y="1268928"/>
          <a:ext cx="601142" cy="520058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" kern="1200" dirty="0"/>
            <a:t>금융정보</a:t>
          </a:r>
          <a:endParaRPr lang="en-US" sz="600" kern="1200" dirty="0"/>
        </a:p>
      </dsp:txBody>
      <dsp:txXfrm>
        <a:off x="1023272" y="1355113"/>
        <a:ext cx="401898" cy="347688"/>
      </dsp:txXfrm>
    </dsp:sp>
    <dsp:sp modelId="{8B0E68B7-C167-4E96-AC15-13747F4D95C8}">
      <dsp:nvSpPr>
        <dsp:cNvPr id="0" name=""/>
        <dsp:cNvSpPr/>
      </dsp:nvSpPr>
      <dsp:spPr>
        <a:xfrm>
          <a:off x="529145" y="829195"/>
          <a:ext cx="276767" cy="238471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B271F-FAB9-479A-83FC-11B1BACC8153}">
      <dsp:nvSpPr>
        <dsp:cNvPr id="0" name=""/>
        <dsp:cNvSpPr/>
      </dsp:nvSpPr>
      <dsp:spPr>
        <a:xfrm>
          <a:off x="369774" y="949057"/>
          <a:ext cx="601142" cy="520058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" kern="1200" dirty="0"/>
            <a:t>카드정보</a:t>
          </a:r>
          <a:endParaRPr lang="en-US" sz="600" kern="1200" dirty="0"/>
        </a:p>
      </dsp:txBody>
      <dsp:txXfrm>
        <a:off x="469396" y="1035242"/>
        <a:ext cx="401898" cy="347688"/>
      </dsp:txXfrm>
    </dsp:sp>
    <dsp:sp modelId="{3CD03A4C-419C-4AE2-8BBF-5C1D0FE5DFBD}">
      <dsp:nvSpPr>
        <dsp:cNvPr id="0" name=""/>
        <dsp:cNvSpPr/>
      </dsp:nvSpPr>
      <dsp:spPr>
        <a:xfrm>
          <a:off x="369774" y="319155"/>
          <a:ext cx="601142" cy="520058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" kern="1200" dirty="0"/>
            <a:t>부동산정보</a:t>
          </a:r>
          <a:endParaRPr lang="en-US" sz="600" kern="1200" dirty="0"/>
        </a:p>
      </dsp:txBody>
      <dsp:txXfrm>
        <a:off x="469396" y="405340"/>
        <a:ext cx="401898" cy="347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4/6/2022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tx1"/>
                </a:solidFill>
              </a:rPr>
              <a:t>논문 원본</a:t>
            </a:r>
            <a:r>
              <a:rPr lang="en-US" altLang="ko-KR" sz="1200" dirty="0">
                <a:solidFill>
                  <a:schemeClr val="tx1"/>
                </a:solidFill>
              </a:rPr>
              <a:t> http://senseable.mit.edu/papers/pdf/20120401_Kloeckl_etal_EnablingRealtime_JUT.pdf</a:t>
            </a:r>
          </a:p>
          <a:p>
            <a:pPr marL="0" indent="0">
              <a:buNone/>
            </a:pPr>
            <a:endParaRPr lang="en-US" altLang="ko-KR" sz="12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2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이후 파생연구  </a:t>
            </a:r>
            <a:r>
              <a:rPr lang="en-US" altLang="ko-KR" sz="12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“</a:t>
            </a:r>
            <a:r>
              <a:rPr lang="en-US" dirty="0"/>
              <a:t>Exploring Human Movements in Singapore: A Comparative Analysis Based on Mobile Phone and Taxicab Usages”</a:t>
            </a:r>
            <a:endParaRPr lang="en-US" altLang="ko-KR" sz="12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2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http://senseable.mit.edu/papers/pdf/20130814_Kang_etal_ExploringHuman_SIGKDD.pdf</a:t>
            </a:r>
            <a:endParaRPr lang="ko-KR" altLang="en-US" sz="12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8915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과거 컴퓨터 연산속도로 분석처리가 불가능한 큰 공간데이터</a:t>
            </a:r>
            <a:endParaRPr lang="en-US" altLang="ko-KR" dirty="0"/>
          </a:p>
          <a:p>
            <a:r>
              <a:rPr lang="ko-KR" altLang="en-US" dirty="0"/>
              <a:t>기존 </a:t>
            </a:r>
            <a:r>
              <a:rPr lang="ko-KR" altLang="en-US" dirty="0" err="1"/>
              <a:t>슈퍼컴퓨터등을</a:t>
            </a:r>
            <a:r>
              <a:rPr lang="ko-KR" altLang="en-US" dirty="0"/>
              <a:t> 사용하는 등 처리가 오래 걸리는 분석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분산처리로 구축하면 저비용으로 빠르게 처리할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기존 </a:t>
            </a:r>
            <a:r>
              <a:rPr lang="ko-KR" altLang="en-US" dirty="0" err="1"/>
              <a:t>에볼라바이러스</a:t>
            </a:r>
            <a:r>
              <a:rPr lang="en-US" altLang="ko-KR" dirty="0"/>
              <a:t>, </a:t>
            </a:r>
            <a:r>
              <a:rPr lang="ko-KR" altLang="en-US" dirty="0"/>
              <a:t>메르스 등의 감염자 지리데이터로 구축해본 경험</a:t>
            </a:r>
            <a:endParaRPr lang="en-US" altLang="ko-KR" dirty="0"/>
          </a:p>
          <a:p>
            <a:r>
              <a:rPr lang="ko-KR" altLang="en-US" dirty="0"/>
              <a:t>코로나 </a:t>
            </a:r>
            <a:r>
              <a:rPr lang="en-US" altLang="ko-KR" dirty="0"/>
              <a:t>2019 </a:t>
            </a:r>
            <a:r>
              <a:rPr lang="ko-KR" altLang="en-US" dirty="0"/>
              <a:t>확산 추적 실시간 지도 업데이트 </a:t>
            </a:r>
            <a:r>
              <a:rPr lang="en-US" altLang="ko-KR" dirty="0"/>
              <a:t>https://www.gislounge.com/this-map-is-tracking-the-novel-coronavirus-in-near-realtime</a:t>
            </a:r>
          </a:p>
          <a:p>
            <a:endParaRPr lang="en-US" altLang="ko-KR" dirty="0"/>
          </a:p>
          <a:p>
            <a:r>
              <a:rPr lang="ko-KR" altLang="en-US" dirty="0"/>
              <a:t>각 국가</a:t>
            </a:r>
            <a:r>
              <a:rPr lang="en-US" altLang="ko-KR" dirty="0"/>
              <a:t>/</a:t>
            </a:r>
            <a:r>
              <a:rPr lang="ko-KR" altLang="en-US" dirty="0"/>
              <a:t>주도 별 감염자 확산을 표시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일반분석 </a:t>
            </a:r>
            <a:r>
              <a:rPr lang="ko-KR" altLang="en-US" dirty="0" err="1"/>
              <a:t>사용예시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중심점 구하기</a:t>
            </a:r>
            <a:r>
              <a:rPr lang="en-US" altLang="ko-KR" dirty="0"/>
              <a:t>) -&gt; </a:t>
            </a:r>
            <a:r>
              <a:rPr lang="ko-KR" altLang="en-US" dirty="0"/>
              <a:t>나라별 </a:t>
            </a:r>
            <a:r>
              <a:rPr lang="ko-KR" altLang="en-US" dirty="0" err="1"/>
              <a:t>폴리곤</a:t>
            </a:r>
            <a:r>
              <a:rPr lang="ko-KR" altLang="en-US" dirty="0"/>
              <a:t> 데이터를 이용하여 중심점 좌표 계산</a:t>
            </a:r>
            <a:r>
              <a:rPr lang="en-US" altLang="ko-KR" dirty="0"/>
              <a:t> -&gt; </a:t>
            </a:r>
            <a:r>
              <a:rPr lang="ko-KR" altLang="en-US" dirty="0"/>
              <a:t>환자수 크기에 비례한 시각화 과정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r>
              <a:rPr lang="ko-KR" altLang="en-US" dirty="0"/>
              <a:t>원래 사용하려던 케이스 </a:t>
            </a:r>
            <a:r>
              <a:rPr lang="en-US" altLang="ko-KR" dirty="0"/>
              <a:t>: </a:t>
            </a:r>
            <a:r>
              <a:rPr lang="ko-KR" altLang="en-US" dirty="0"/>
              <a:t>에볼라 바이러스 분석사례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에볼라 바이러스를 공간데이터로 추적하다 보니 지도에 파악되지 않은 길과 마을 등이 발견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673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공간빅데이터</a:t>
            </a:r>
            <a:r>
              <a:rPr lang="ko-KR" altLang="en-US" dirty="0"/>
              <a:t> 활용 예시</a:t>
            </a:r>
            <a:r>
              <a:rPr lang="en-US" altLang="ko-KR" dirty="0"/>
              <a:t> (</a:t>
            </a:r>
            <a:r>
              <a:rPr lang="ko-KR" altLang="en-US" dirty="0"/>
              <a:t>기존 </a:t>
            </a:r>
            <a:r>
              <a:rPr lang="en-US" dirty="0"/>
              <a:t>GIS</a:t>
            </a:r>
            <a:r>
              <a:rPr lang="ko-KR" altLang="en-US" dirty="0"/>
              <a:t>시스템</a:t>
            </a:r>
            <a:r>
              <a:rPr lang="en-US" dirty="0"/>
              <a:t>, </a:t>
            </a:r>
            <a:r>
              <a:rPr lang="ko-KR" altLang="en-US" dirty="0" err="1"/>
              <a:t>하둡처리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에볼라바이러스</a:t>
            </a:r>
            <a:r>
              <a:rPr lang="ko-KR" altLang="en-US" dirty="0"/>
              <a:t> 추적 지도 </a:t>
            </a:r>
            <a:r>
              <a:rPr lang="en-US" altLang="ko-KR" dirty="0"/>
              <a:t>https://www.gislounge.com/mapping-outbreaks-diseases/</a:t>
            </a:r>
          </a:p>
          <a:p>
            <a:r>
              <a:rPr lang="ko-KR" altLang="en-US" dirty="0"/>
              <a:t>택시 </a:t>
            </a:r>
            <a:r>
              <a:rPr lang="ko-KR" altLang="en-US" dirty="0" err="1"/>
              <a:t>사용차</a:t>
            </a:r>
            <a:r>
              <a:rPr lang="ko-KR" altLang="en-US" dirty="0"/>
              <a:t> 위치 통계처리 및 예측분석 </a:t>
            </a:r>
            <a:r>
              <a:rPr lang="en-US" altLang="ko-KR" dirty="0"/>
              <a:t>https://www.ajunews.com/view/20170302131440677</a:t>
            </a:r>
          </a:p>
          <a:p>
            <a:endParaRPr lang="en-US" altLang="ko-KR" dirty="0"/>
          </a:p>
          <a:p>
            <a:r>
              <a:rPr lang="ko-KR" altLang="en-US" dirty="0"/>
              <a:t>기존 분석 연산속도로 시간이 많이 걸리는 공간데이터 작업</a:t>
            </a:r>
            <a:r>
              <a:rPr lang="en-US" altLang="ko-KR" dirty="0"/>
              <a:t>-&gt;</a:t>
            </a:r>
            <a:r>
              <a:rPr lang="ko-KR" altLang="en-US" dirty="0"/>
              <a:t>데이터 분산으로 빠르게 처리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예시 슬라이드 별도로 작성</a:t>
            </a:r>
            <a:r>
              <a:rPr lang="en-US" altLang="ko-KR" dirty="0"/>
              <a:t>/</a:t>
            </a:r>
            <a:r>
              <a:rPr lang="ko-KR" altLang="en-US" dirty="0"/>
              <a:t>이동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 스캔한 이미지 파일</a:t>
            </a:r>
            <a:r>
              <a:rPr lang="en-US" altLang="ko-KR" dirty="0"/>
              <a:t> -&gt; </a:t>
            </a:r>
            <a:r>
              <a:rPr lang="ko-KR" altLang="en-US" dirty="0"/>
              <a:t>텍스트 인식이 가능한 </a:t>
            </a:r>
            <a:r>
              <a:rPr lang="en-US" altLang="ko-KR" dirty="0"/>
              <a:t>pdf </a:t>
            </a:r>
            <a:r>
              <a:rPr lang="ko-KR" altLang="en-US" dirty="0"/>
              <a:t>전환</a:t>
            </a:r>
            <a:r>
              <a:rPr lang="en-US" altLang="ko-KR" dirty="0"/>
              <a:t> (OCR </a:t>
            </a:r>
            <a:r>
              <a:rPr lang="ko-KR" altLang="en-US" dirty="0"/>
              <a:t>연산을 사용하기 때문에 연산시간이 소요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서버 </a:t>
            </a:r>
            <a:r>
              <a:rPr lang="en-US" altLang="ko-KR" dirty="0"/>
              <a:t>1</a:t>
            </a:r>
            <a:r>
              <a:rPr lang="ko-KR" altLang="en-US" dirty="0"/>
              <a:t>대에 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9302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하둡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에코 시스템 구성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(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핵심 기술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가지 정의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  <a:p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하둡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파일 시스템 정의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-&gt;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분산처리를 위해 빅데이터를 일정한 크기 등으로 나누고 관리하기 위한 저장 규격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맵리듀스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-&gt;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분산된 데이터를 처리하고 수집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3018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기사출처</a:t>
            </a:r>
            <a:r>
              <a:rPr lang="ko-KR" altLang="en-US" dirty="0"/>
              <a:t> </a:t>
            </a:r>
            <a:r>
              <a:rPr lang="en-US" dirty="0"/>
              <a:t>https://www.theverge.com/2017/1/2/14147286/mit-research-nyc-taxi-carpool-uber-lyft</a:t>
            </a:r>
          </a:p>
          <a:p>
            <a:endParaRPr lang="en-US" altLang="ko-KR" dirty="0"/>
          </a:p>
          <a:p>
            <a:r>
              <a:rPr lang="ko-KR" altLang="en-US" dirty="0"/>
              <a:t>사진출처 </a:t>
            </a:r>
            <a:r>
              <a:rPr lang="en-US" altLang="ko-KR" dirty="0"/>
              <a:t>https://spectrum.ieee.org/mit-finds-mathy-way-to-minimize-taxi-fleet</a:t>
            </a:r>
          </a:p>
          <a:p>
            <a:endParaRPr lang="en-US" dirty="0"/>
          </a:p>
          <a:p>
            <a:r>
              <a:rPr lang="ko-KR" altLang="en-US" dirty="0"/>
              <a:t>논문 주소 </a:t>
            </a:r>
            <a:r>
              <a:rPr lang="en-US" altLang="ko-KR" dirty="0"/>
              <a:t>https://www.pnas.org/doi/10.1073/pnas.1611675114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685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ko-KR" altLang="en-US" dirty="0" err="1"/>
              <a:t>도코모</a:t>
            </a:r>
            <a:r>
              <a:rPr lang="ko-KR" altLang="en-US" dirty="0"/>
              <a:t> 홈페이지 </a:t>
            </a:r>
            <a:r>
              <a:rPr lang="en-US" altLang="ko-KR" dirty="0"/>
              <a:t>https://www.docomo.ne.jp/biz/service/aitaxi/</a:t>
            </a:r>
          </a:p>
          <a:p>
            <a:endParaRPr lang="en-US" dirty="0"/>
          </a:p>
          <a:p>
            <a:r>
              <a:rPr lang="ko-KR" altLang="en-US" dirty="0"/>
              <a:t>사진 </a:t>
            </a:r>
            <a:r>
              <a:rPr lang="en-US" altLang="ko-KR" dirty="0"/>
              <a:t>https://s-max.jp/archives/1712166.html</a:t>
            </a:r>
          </a:p>
          <a:p>
            <a:endParaRPr lang="en-US" dirty="0"/>
          </a:p>
          <a:p>
            <a:r>
              <a:rPr lang="ko-KR" altLang="en-US" dirty="0"/>
              <a:t>실사용기 </a:t>
            </a:r>
            <a:r>
              <a:rPr lang="en-US" altLang="ko-KR" dirty="0"/>
              <a:t>https://www.itmedia.co.jp/enterprise/articles/1804/16/news019.html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3934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8161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30285"/>
            <a:ext cx="10515600" cy="4923908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  <a:lvl3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3pPr>
            <a:lvl4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4pPr>
            <a:lvl5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756"/>
            <a:ext cx="10515600" cy="936104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eb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webp"/><Relationship Id="rId4" Type="http://schemas.openxmlformats.org/officeDocument/2006/relationships/image" Target="../media/image16.web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52.jpeg"/><Relationship Id="rId4" Type="http://schemas.openxmlformats.org/officeDocument/2006/relationships/diagramLayout" Target="../diagrams/layout3.xml"/><Relationship Id="rId9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openxmlformats.org/officeDocument/2006/relationships/diagramData" Target="../diagrams/data4.xml"/><Relationship Id="rId21" Type="http://schemas.openxmlformats.org/officeDocument/2006/relationships/image" Target="../media/image62.png"/><Relationship Id="rId7" Type="http://schemas.microsoft.com/office/2007/relationships/diagramDrawing" Target="../diagrams/drawing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notesSlide" Target="../notesSlides/notesSlide9.xml"/><Relationship Id="rId16" Type="http://schemas.openxmlformats.org/officeDocument/2006/relationships/diagramQuickStyle" Target="../diagrams/quickStyle6.xml"/><Relationship Id="rId20" Type="http://schemas.openxmlformats.org/officeDocument/2006/relationships/image" Target="../media/image61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11" Type="http://schemas.openxmlformats.org/officeDocument/2006/relationships/diagramQuickStyle" Target="../diagrams/quickStyle5.xml"/><Relationship Id="rId24" Type="http://schemas.openxmlformats.org/officeDocument/2006/relationships/image" Target="../media/image65.svg"/><Relationship Id="rId5" Type="http://schemas.openxmlformats.org/officeDocument/2006/relationships/diagramQuickStyle" Target="../diagrams/quickStyle4.xml"/><Relationship Id="rId15" Type="http://schemas.openxmlformats.org/officeDocument/2006/relationships/diagramLayout" Target="../diagrams/layout6.xml"/><Relationship Id="rId23" Type="http://schemas.openxmlformats.org/officeDocument/2006/relationships/image" Target="../media/image64.png"/><Relationship Id="rId10" Type="http://schemas.openxmlformats.org/officeDocument/2006/relationships/diagramLayout" Target="../diagrams/layout5.xml"/><Relationship Id="rId19" Type="http://schemas.openxmlformats.org/officeDocument/2006/relationships/image" Target="../media/image60.jpeg"/><Relationship Id="rId4" Type="http://schemas.openxmlformats.org/officeDocument/2006/relationships/diagramLayout" Target="../diagrams/layout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Relationship Id="rId22" Type="http://schemas.openxmlformats.org/officeDocument/2006/relationships/image" Target="../media/image63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://www.google.co.kr/url?sa=i&amp;rct=j&amp;q=&amp;esrc=s&amp;frm=1&amp;source=images&amp;cd=&amp;cad=rja&amp;docid=nHJcg2_k9RhbDM&amp;tbnid=GiLwiRtfEvviDM:&amp;ved=0CAUQjRw&amp;url=http://www.innovativegis.com/basis/mapanalysis/Topic24/Topic24.htm&amp;ei=7rl4Uo38EsSmlAWdl4GICA&amp;bvm=bv.55980276,d.dGI&amp;psig=AFQjCNFWF9qB1zy_DBYthbTvMWaM7mVYlw&amp;ust=1383729908441845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hyperlink" Target="http://www.google.co.kr/url?sa=i&amp;source=imgres&amp;cd=&amp;cad=rja&amp;docid=vkAPHW4iZou49M&amp;tbnid=TuuKmM6rWYdSXM:&amp;ved=0CAwQjRwwAA&amp;url=http://www.google.com/intl/en/takeaction/whats-at-stake/&amp;ei=6Op6UtiCHsjekgXK_IDAAg&amp;psig=AFQjCNHoddfs_BhiEuXNv9ktb9t03y3rmQ&amp;ust=1383873640545978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aEPkyOBtRo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blipFill dpi="0" rotWithShape="1">
            <a:blip r:embed="rId4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532" y="2576760"/>
            <a:ext cx="3924935" cy="1695637"/>
          </a:xfrm>
        </p:spPr>
        <p:txBody>
          <a:bodyPr/>
          <a:lstStyle/>
          <a:p>
            <a:pPr algn="ctr"/>
            <a:r>
              <a:rPr lang="ko-KR" altLang="en-US" sz="4800" dirty="0" err="1"/>
              <a:t>공간빅데이터</a:t>
            </a:r>
            <a:br>
              <a:rPr lang="en-US" altLang="ko-KR" sz="4800" dirty="0"/>
            </a:br>
            <a:r>
              <a:rPr lang="ko-KR" altLang="en-US" sz="4800" dirty="0"/>
              <a:t>분석플랫폼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                              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2022</a:t>
            </a:r>
            <a:r>
              <a:rPr lang="ko-KR" altLang="en-US" dirty="0"/>
              <a:t>년 상반기 교육자료</a:t>
            </a:r>
            <a:endParaRPr lang="en-US" altLang="ko-KR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F41B5-E13C-43F4-BEF1-B0223E72F87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0257" y="4459105"/>
            <a:ext cx="1711484" cy="50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4AED41-7DF4-4234-9821-8950A64C0D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z="2000" dirty="0" err="1">
                <a:solidFill>
                  <a:schemeClr val="tx1"/>
                </a:solidFill>
              </a:rPr>
              <a:t>존홉킨스대학교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– </a:t>
            </a:r>
            <a:r>
              <a:rPr lang="ko-KR" altLang="en-US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코로나</a:t>
            </a:r>
            <a:r>
              <a:rPr lang="en-US" altLang="ko-KR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19 </a:t>
            </a:r>
            <a:r>
              <a:rPr lang="ko-KR" altLang="en-US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</a:t>
            </a:r>
            <a:r>
              <a:rPr lang="ko-KR" altLang="en-US" sz="2000" dirty="0" err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확진자</a:t>
            </a:r>
            <a:r>
              <a:rPr lang="ko-KR" altLang="en-US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지도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전파경로</a:t>
            </a:r>
            <a:r>
              <a:rPr lang="en-US" altLang="ko-KR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전파시기</a:t>
            </a:r>
            <a:r>
              <a:rPr lang="en-US" altLang="ko-KR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전파유형</a:t>
            </a:r>
            <a:r>
              <a:rPr lang="en-US" altLang="ko-KR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클러스터감염</a:t>
            </a:r>
            <a:r>
              <a:rPr lang="en-US" altLang="ko-KR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개별감염</a:t>
            </a:r>
            <a:r>
              <a:rPr lang="en-US" altLang="ko-KR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을 파악하여 효과적인 방역 대처 활용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F876E6-4CDD-4056-B421-06A27C96C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sz="3600" kern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공간빅데이터</a:t>
            </a:r>
            <a:r>
              <a:rPr lang="ko-KR" altLang="en-US" sz="3600" kern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600" kern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 </a:t>
            </a:r>
            <a:r>
              <a:rPr lang="ko-KR" altLang="en-US" sz="3600" kern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공간패턴 분석사례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C88E7-2B34-4DE7-A316-C0BB3EF3EF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151" y="2492892"/>
            <a:ext cx="6065588" cy="3505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B006E7-5CCF-4A35-803C-E0DAF79EDB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0405" y="2122413"/>
            <a:ext cx="2752036" cy="207175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F9A5B6-A7D4-4AB4-87A3-85F0CB6A0B98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 flipV="1">
            <a:off x="4118288" y="3158292"/>
            <a:ext cx="3532117" cy="82240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862A64-A4C6-49A1-AC32-055D4D64688C}"/>
              </a:ext>
            </a:extLst>
          </p:cNvPr>
          <p:cNvSpPr/>
          <p:nvPr/>
        </p:nvSpPr>
        <p:spPr>
          <a:xfrm>
            <a:off x="3846440" y="3877324"/>
            <a:ext cx="271848" cy="20673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9333C9-C2FC-4B7B-9636-2EDA0F8B10C1}"/>
              </a:ext>
            </a:extLst>
          </p:cNvPr>
          <p:cNvSpPr/>
          <p:nvPr/>
        </p:nvSpPr>
        <p:spPr>
          <a:xfrm>
            <a:off x="4873853" y="4142486"/>
            <a:ext cx="271848" cy="20673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E39A98B-D358-4649-A350-2873C5DBD17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0405" y="4349221"/>
            <a:ext cx="2752036" cy="2026191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D3D5AC-244D-4163-A569-E135B45BA342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5145701" y="4245854"/>
            <a:ext cx="2504704" cy="1116463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904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804174-85E2-4123-A90E-34FFD68E9B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sz="2000" dirty="0"/>
              <a:t>Parallelism(</a:t>
            </a:r>
            <a:r>
              <a:rPr lang="ko-KR" altLang="en-US" sz="2000" dirty="0"/>
              <a:t>병렬 처리</a:t>
            </a:r>
            <a:r>
              <a:rPr lang="en-US" altLang="ko-KR" sz="2000" dirty="0"/>
              <a:t>):  </a:t>
            </a:r>
            <a:r>
              <a:rPr lang="ko-KR" altLang="en-US" sz="2000" dirty="0"/>
              <a:t>큰 용량의 데이터를 작게 여러 개로 분할하여</a:t>
            </a:r>
            <a:r>
              <a:rPr lang="en-US" altLang="ko-KR" sz="2000" dirty="0"/>
              <a:t> </a:t>
            </a:r>
            <a:r>
              <a:rPr lang="ko-KR" altLang="en-US" sz="2000" dirty="0"/>
              <a:t>병렬로 해결하는 것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13B4E3-4227-4297-B1C4-FD544B72B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sz="3600" dirty="0"/>
              <a:t>데이터 분산 처리 효용성</a:t>
            </a:r>
            <a:endParaRPr lang="en-US" sz="36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D2A5C61-3047-4C05-B841-B21C7A676C99}"/>
              </a:ext>
            </a:extLst>
          </p:cNvPr>
          <p:cNvGrpSpPr/>
          <p:nvPr/>
        </p:nvGrpSpPr>
        <p:grpSpPr>
          <a:xfrm>
            <a:off x="2085635" y="1666238"/>
            <a:ext cx="7969425" cy="3657732"/>
            <a:chOff x="400050" y="1381524"/>
            <a:chExt cx="8299450" cy="4225528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B896CC9-1D99-42B9-9546-52FF7E926C2A}"/>
                </a:ext>
              </a:extLst>
            </p:cNvPr>
            <p:cNvSpPr/>
            <p:nvPr/>
          </p:nvSpPr>
          <p:spPr bwMode="auto">
            <a:xfrm>
              <a:off x="423863" y="2238377"/>
              <a:ext cx="3124200" cy="3368675"/>
            </a:xfrm>
            <a:custGeom>
              <a:avLst/>
              <a:gdLst>
                <a:gd name="T0" fmla="*/ 0 w 1968"/>
                <a:gd name="T1" fmla="*/ 0 h 2122"/>
                <a:gd name="T2" fmla="*/ 1967 w 1968"/>
                <a:gd name="T3" fmla="*/ 0 h 2122"/>
                <a:gd name="T4" fmla="*/ 1962 w 1968"/>
                <a:gd name="T5" fmla="*/ 62 h 2122"/>
                <a:gd name="T6" fmla="*/ 1957 w 1968"/>
                <a:gd name="T7" fmla="*/ 137 h 2122"/>
                <a:gd name="T8" fmla="*/ 1957 w 1968"/>
                <a:gd name="T9" fmla="*/ 244 h 2122"/>
                <a:gd name="T10" fmla="*/ 1947 w 1968"/>
                <a:gd name="T11" fmla="*/ 363 h 2122"/>
                <a:gd name="T12" fmla="*/ 1937 w 1968"/>
                <a:gd name="T13" fmla="*/ 500 h 2122"/>
                <a:gd name="T14" fmla="*/ 1917 w 1968"/>
                <a:gd name="T15" fmla="*/ 644 h 2122"/>
                <a:gd name="T16" fmla="*/ 1892 w 1968"/>
                <a:gd name="T17" fmla="*/ 807 h 2122"/>
                <a:gd name="T18" fmla="*/ 1856 w 1968"/>
                <a:gd name="T19" fmla="*/ 963 h 2122"/>
                <a:gd name="T20" fmla="*/ 1821 w 1968"/>
                <a:gd name="T21" fmla="*/ 1132 h 2122"/>
                <a:gd name="T22" fmla="*/ 1771 w 1968"/>
                <a:gd name="T23" fmla="*/ 1295 h 2122"/>
                <a:gd name="T24" fmla="*/ 1720 w 1968"/>
                <a:gd name="T25" fmla="*/ 1452 h 2122"/>
                <a:gd name="T26" fmla="*/ 1655 w 1968"/>
                <a:gd name="T27" fmla="*/ 1596 h 2122"/>
                <a:gd name="T28" fmla="*/ 1585 w 1968"/>
                <a:gd name="T29" fmla="*/ 1740 h 2122"/>
                <a:gd name="T30" fmla="*/ 1504 w 1968"/>
                <a:gd name="T31" fmla="*/ 1859 h 2122"/>
                <a:gd name="T32" fmla="*/ 1419 w 1968"/>
                <a:gd name="T33" fmla="*/ 1952 h 2122"/>
                <a:gd name="T34" fmla="*/ 1323 w 1968"/>
                <a:gd name="T35" fmla="*/ 2021 h 2122"/>
                <a:gd name="T36" fmla="*/ 1222 w 1968"/>
                <a:gd name="T37" fmla="*/ 2071 h 2122"/>
                <a:gd name="T38" fmla="*/ 1112 w 1968"/>
                <a:gd name="T39" fmla="*/ 2096 h 2122"/>
                <a:gd name="T40" fmla="*/ 1006 w 1968"/>
                <a:gd name="T41" fmla="*/ 2115 h 2122"/>
                <a:gd name="T42" fmla="*/ 785 w 1968"/>
                <a:gd name="T43" fmla="*/ 2121 h 2122"/>
                <a:gd name="T44" fmla="*/ 564 w 1968"/>
                <a:gd name="T45" fmla="*/ 2096 h 2122"/>
                <a:gd name="T46" fmla="*/ 453 w 1968"/>
                <a:gd name="T47" fmla="*/ 2078 h 2122"/>
                <a:gd name="T48" fmla="*/ 357 w 1968"/>
                <a:gd name="T49" fmla="*/ 2059 h 2122"/>
                <a:gd name="T50" fmla="*/ 267 w 1968"/>
                <a:gd name="T51" fmla="*/ 2034 h 2122"/>
                <a:gd name="T52" fmla="*/ 191 w 1968"/>
                <a:gd name="T53" fmla="*/ 2015 h 2122"/>
                <a:gd name="T54" fmla="*/ 126 w 1968"/>
                <a:gd name="T55" fmla="*/ 1990 h 2122"/>
                <a:gd name="T56" fmla="*/ 81 w 1968"/>
                <a:gd name="T57" fmla="*/ 1978 h 2122"/>
                <a:gd name="T58" fmla="*/ 40 w 1968"/>
                <a:gd name="T59" fmla="*/ 1965 h 2122"/>
                <a:gd name="T60" fmla="*/ 20 w 1968"/>
                <a:gd name="T61" fmla="*/ 982 h 2122"/>
                <a:gd name="T62" fmla="*/ 10 w 1968"/>
                <a:gd name="T63" fmla="*/ 751 h 2122"/>
                <a:gd name="T64" fmla="*/ 10 w 1968"/>
                <a:gd name="T65" fmla="*/ 550 h 2122"/>
                <a:gd name="T66" fmla="*/ 5 w 1968"/>
                <a:gd name="T67" fmla="*/ 381 h 2122"/>
                <a:gd name="T68" fmla="*/ 0 w 1968"/>
                <a:gd name="T69" fmla="*/ 244 h 2122"/>
                <a:gd name="T70" fmla="*/ 0 w 1968"/>
                <a:gd name="T71" fmla="*/ 131 h 2122"/>
                <a:gd name="T72" fmla="*/ 0 w 1968"/>
                <a:gd name="T73" fmla="*/ 56 h 2122"/>
                <a:gd name="T74" fmla="*/ 0 w 1968"/>
                <a:gd name="T75" fmla="*/ 12 h 2122"/>
                <a:gd name="T76" fmla="*/ 0 w 1968"/>
                <a:gd name="T77" fmla="*/ 0 h 212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968" h="2122">
                  <a:moveTo>
                    <a:pt x="0" y="0"/>
                  </a:moveTo>
                  <a:lnTo>
                    <a:pt x="1967" y="0"/>
                  </a:lnTo>
                  <a:lnTo>
                    <a:pt x="1962" y="62"/>
                  </a:lnTo>
                  <a:lnTo>
                    <a:pt x="1957" y="137"/>
                  </a:lnTo>
                  <a:lnTo>
                    <a:pt x="1957" y="244"/>
                  </a:lnTo>
                  <a:lnTo>
                    <a:pt x="1947" y="363"/>
                  </a:lnTo>
                  <a:lnTo>
                    <a:pt x="1937" y="500"/>
                  </a:lnTo>
                  <a:lnTo>
                    <a:pt x="1917" y="644"/>
                  </a:lnTo>
                  <a:lnTo>
                    <a:pt x="1892" y="807"/>
                  </a:lnTo>
                  <a:lnTo>
                    <a:pt x="1856" y="963"/>
                  </a:lnTo>
                  <a:lnTo>
                    <a:pt x="1821" y="1132"/>
                  </a:lnTo>
                  <a:lnTo>
                    <a:pt x="1771" y="1295"/>
                  </a:lnTo>
                  <a:lnTo>
                    <a:pt x="1720" y="1452"/>
                  </a:lnTo>
                  <a:lnTo>
                    <a:pt x="1655" y="1596"/>
                  </a:lnTo>
                  <a:lnTo>
                    <a:pt x="1585" y="1740"/>
                  </a:lnTo>
                  <a:lnTo>
                    <a:pt x="1504" y="1859"/>
                  </a:lnTo>
                  <a:lnTo>
                    <a:pt x="1419" y="1952"/>
                  </a:lnTo>
                  <a:lnTo>
                    <a:pt x="1323" y="2021"/>
                  </a:lnTo>
                  <a:lnTo>
                    <a:pt x="1222" y="2071"/>
                  </a:lnTo>
                  <a:lnTo>
                    <a:pt x="1112" y="2096"/>
                  </a:lnTo>
                  <a:lnTo>
                    <a:pt x="1006" y="2115"/>
                  </a:lnTo>
                  <a:lnTo>
                    <a:pt x="785" y="2121"/>
                  </a:lnTo>
                  <a:lnTo>
                    <a:pt x="564" y="2096"/>
                  </a:lnTo>
                  <a:lnTo>
                    <a:pt x="453" y="2078"/>
                  </a:lnTo>
                  <a:lnTo>
                    <a:pt x="357" y="2059"/>
                  </a:lnTo>
                  <a:lnTo>
                    <a:pt x="267" y="2034"/>
                  </a:lnTo>
                  <a:lnTo>
                    <a:pt x="191" y="2015"/>
                  </a:lnTo>
                  <a:lnTo>
                    <a:pt x="126" y="1990"/>
                  </a:lnTo>
                  <a:lnTo>
                    <a:pt x="81" y="1978"/>
                  </a:lnTo>
                  <a:lnTo>
                    <a:pt x="40" y="1965"/>
                  </a:lnTo>
                  <a:lnTo>
                    <a:pt x="20" y="982"/>
                  </a:lnTo>
                  <a:lnTo>
                    <a:pt x="10" y="751"/>
                  </a:lnTo>
                  <a:lnTo>
                    <a:pt x="10" y="550"/>
                  </a:lnTo>
                  <a:lnTo>
                    <a:pt x="5" y="381"/>
                  </a:lnTo>
                  <a:lnTo>
                    <a:pt x="0" y="244"/>
                  </a:lnTo>
                  <a:lnTo>
                    <a:pt x="0" y="131"/>
                  </a:lnTo>
                  <a:lnTo>
                    <a:pt x="0" y="56"/>
                  </a:lnTo>
                  <a:lnTo>
                    <a:pt x="0" y="12"/>
                  </a:lnTo>
                  <a:lnTo>
                    <a:pt x="0" y="0"/>
                  </a:lnTo>
                </a:path>
              </a:pathLst>
            </a:custGeom>
            <a:solidFill>
              <a:srgbClr val="6633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5D9E179-F6A3-49A2-B1F0-824C1FF89A70}"/>
                </a:ext>
              </a:extLst>
            </p:cNvPr>
            <p:cNvSpPr/>
            <p:nvPr/>
          </p:nvSpPr>
          <p:spPr bwMode="auto">
            <a:xfrm>
              <a:off x="1206501" y="4760915"/>
              <a:ext cx="481013" cy="668337"/>
            </a:xfrm>
            <a:custGeom>
              <a:avLst/>
              <a:gdLst>
                <a:gd name="T0" fmla="*/ 272 w 303"/>
                <a:gd name="T1" fmla="*/ 0 h 421"/>
                <a:gd name="T2" fmla="*/ 302 w 303"/>
                <a:gd name="T3" fmla="*/ 25 h 421"/>
                <a:gd name="T4" fmla="*/ 30 w 303"/>
                <a:gd name="T5" fmla="*/ 420 h 421"/>
                <a:gd name="T6" fmla="*/ 0 w 303"/>
                <a:gd name="T7" fmla="*/ 395 h 421"/>
                <a:gd name="T8" fmla="*/ 136 w 303"/>
                <a:gd name="T9" fmla="*/ 194 h 421"/>
                <a:gd name="T10" fmla="*/ 272 w 303"/>
                <a:gd name="T11" fmla="*/ 0 h 4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21">
                  <a:moveTo>
                    <a:pt x="272" y="0"/>
                  </a:moveTo>
                  <a:lnTo>
                    <a:pt x="302" y="25"/>
                  </a:lnTo>
                  <a:lnTo>
                    <a:pt x="30" y="420"/>
                  </a:lnTo>
                  <a:lnTo>
                    <a:pt x="0" y="395"/>
                  </a:lnTo>
                  <a:lnTo>
                    <a:pt x="136" y="194"/>
                  </a:lnTo>
                  <a:lnTo>
                    <a:pt x="272" y="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9D3FCD-2137-4B86-80D4-AB352146FFF2}"/>
                </a:ext>
              </a:extLst>
            </p:cNvPr>
            <p:cNvSpPr/>
            <p:nvPr/>
          </p:nvSpPr>
          <p:spPr bwMode="auto">
            <a:xfrm>
              <a:off x="847726" y="2973390"/>
              <a:ext cx="1574800" cy="1889125"/>
            </a:xfrm>
            <a:custGeom>
              <a:avLst/>
              <a:gdLst>
                <a:gd name="T0" fmla="*/ 0 w 992"/>
                <a:gd name="T1" fmla="*/ 87 h 1190"/>
                <a:gd name="T2" fmla="*/ 427 w 992"/>
                <a:gd name="T3" fmla="*/ 1189 h 1190"/>
                <a:gd name="T4" fmla="*/ 603 w 992"/>
                <a:gd name="T5" fmla="*/ 1189 h 1190"/>
                <a:gd name="T6" fmla="*/ 991 w 992"/>
                <a:gd name="T7" fmla="*/ 169 h 1190"/>
                <a:gd name="T8" fmla="*/ 955 w 992"/>
                <a:gd name="T9" fmla="*/ 87 h 1190"/>
                <a:gd name="T10" fmla="*/ 709 w 992"/>
                <a:gd name="T11" fmla="*/ 0 h 1190"/>
                <a:gd name="T12" fmla="*/ 427 w 992"/>
                <a:gd name="T13" fmla="*/ 0 h 1190"/>
                <a:gd name="T14" fmla="*/ 105 w 992"/>
                <a:gd name="T15" fmla="*/ 0 h 1190"/>
                <a:gd name="T16" fmla="*/ 0 w 992"/>
                <a:gd name="T17" fmla="*/ 44 h 1190"/>
                <a:gd name="T18" fmla="*/ 0 w 992"/>
                <a:gd name="T19" fmla="*/ 87 h 1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92" h="1190">
                  <a:moveTo>
                    <a:pt x="0" y="87"/>
                  </a:moveTo>
                  <a:lnTo>
                    <a:pt x="427" y="1189"/>
                  </a:lnTo>
                  <a:lnTo>
                    <a:pt x="603" y="1189"/>
                  </a:lnTo>
                  <a:lnTo>
                    <a:pt x="991" y="169"/>
                  </a:lnTo>
                  <a:lnTo>
                    <a:pt x="955" y="87"/>
                  </a:lnTo>
                  <a:lnTo>
                    <a:pt x="709" y="0"/>
                  </a:lnTo>
                  <a:lnTo>
                    <a:pt x="427" y="0"/>
                  </a:lnTo>
                  <a:lnTo>
                    <a:pt x="105" y="0"/>
                  </a:lnTo>
                  <a:lnTo>
                    <a:pt x="0" y="44"/>
                  </a:lnTo>
                  <a:lnTo>
                    <a:pt x="0" y="87"/>
                  </a:lnTo>
                </a:path>
              </a:pathLst>
            </a:custGeom>
            <a:pattFill prst="pct25">
              <a:fgClr>
                <a:srgbClr val="000000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3D3E8C2-CF16-4CEF-9EC5-EC27AE0B0EB3}"/>
                </a:ext>
              </a:extLst>
            </p:cNvPr>
            <p:cNvSpPr/>
            <p:nvPr/>
          </p:nvSpPr>
          <p:spPr bwMode="auto">
            <a:xfrm>
              <a:off x="847726" y="2973390"/>
              <a:ext cx="1574800" cy="1889125"/>
            </a:xfrm>
            <a:custGeom>
              <a:avLst/>
              <a:gdLst>
                <a:gd name="T0" fmla="*/ 0 w 992"/>
                <a:gd name="T1" fmla="*/ 87 h 1190"/>
                <a:gd name="T2" fmla="*/ 427 w 992"/>
                <a:gd name="T3" fmla="*/ 1189 h 1190"/>
                <a:gd name="T4" fmla="*/ 603 w 992"/>
                <a:gd name="T5" fmla="*/ 1189 h 1190"/>
                <a:gd name="T6" fmla="*/ 991 w 992"/>
                <a:gd name="T7" fmla="*/ 169 h 1190"/>
                <a:gd name="T8" fmla="*/ 955 w 992"/>
                <a:gd name="T9" fmla="*/ 87 h 1190"/>
                <a:gd name="T10" fmla="*/ 709 w 992"/>
                <a:gd name="T11" fmla="*/ 0 h 1190"/>
                <a:gd name="T12" fmla="*/ 427 w 992"/>
                <a:gd name="T13" fmla="*/ 0 h 1190"/>
                <a:gd name="T14" fmla="*/ 105 w 992"/>
                <a:gd name="T15" fmla="*/ 0 h 1190"/>
                <a:gd name="T16" fmla="*/ 0 w 992"/>
                <a:gd name="T17" fmla="*/ 44 h 119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92" h="1190">
                  <a:moveTo>
                    <a:pt x="0" y="87"/>
                  </a:moveTo>
                  <a:lnTo>
                    <a:pt x="427" y="1189"/>
                  </a:lnTo>
                  <a:lnTo>
                    <a:pt x="603" y="1189"/>
                  </a:lnTo>
                  <a:lnTo>
                    <a:pt x="991" y="169"/>
                  </a:lnTo>
                  <a:lnTo>
                    <a:pt x="955" y="87"/>
                  </a:lnTo>
                  <a:lnTo>
                    <a:pt x="709" y="0"/>
                  </a:lnTo>
                  <a:lnTo>
                    <a:pt x="427" y="0"/>
                  </a:lnTo>
                  <a:lnTo>
                    <a:pt x="105" y="0"/>
                  </a:lnTo>
                  <a:lnTo>
                    <a:pt x="0" y="4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0C44374-D9E3-494E-A781-11F8B778A104}"/>
                </a:ext>
              </a:extLst>
            </p:cNvPr>
            <p:cNvSpPr/>
            <p:nvPr/>
          </p:nvSpPr>
          <p:spPr bwMode="auto">
            <a:xfrm>
              <a:off x="792163" y="2635252"/>
              <a:ext cx="1973262" cy="538163"/>
            </a:xfrm>
            <a:custGeom>
              <a:avLst/>
              <a:gdLst>
                <a:gd name="T0" fmla="*/ 0 w 1243"/>
                <a:gd name="T1" fmla="*/ 213 h 339"/>
                <a:gd name="T2" fmla="*/ 316 w 1243"/>
                <a:gd name="T3" fmla="*/ 44 h 339"/>
                <a:gd name="T4" fmla="*/ 316 w 1243"/>
                <a:gd name="T5" fmla="*/ 0 h 339"/>
                <a:gd name="T6" fmla="*/ 1242 w 1243"/>
                <a:gd name="T7" fmla="*/ 0 h 339"/>
                <a:gd name="T8" fmla="*/ 1207 w 1243"/>
                <a:gd name="T9" fmla="*/ 131 h 339"/>
                <a:gd name="T10" fmla="*/ 1061 w 1243"/>
                <a:gd name="T11" fmla="*/ 338 h 339"/>
                <a:gd name="T12" fmla="*/ 850 w 1243"/>
                <a:gd name="T13" fmla="*/ 213 h 339"/>
                <a:gd name="T14" fmla="*/ 316 w 1243"/>
                <a:gd name="T15" fmla="*/ 169 h 339"/>
                <a:gd name="T16" fmla="*/ 0 w 1243"/>
                <a:gd name="T17" fmla="*/ 257 h 339"/>
                <a:gd name="T18" fmla="*/ 0 w 1243"/>
                <a:gd name="T19" fmla="*/ 231 h 339"/>
                <a:gd name="T20" fmla="*/ 0 w 1243"/>
                <a:gd name="T21" fmla="*/ 213 h 3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43" h="339">
                  <a:moveTo>
                    <a:pt x="0" y="213"/>
                  </a:moveTo>
                  <a:lnTo>
                    <a:pt x="316" y="44"/>
                  </a:lnTo>
                  <a:lnTo>
                    <a:pt x="316" y="0"/>
                  </a:lnTo>
                  <a:lnTo>
                    <a:pt x="1242" y="0"/>
                  </a:lnTo>
                  <a:lnTo>
                    <a:pt x="1207" y="131"/>
                  </a:lnTo>
                  <a:lnTo>
                    <a:pt x="1061" y="338"/>
                  </a:lnTo>
                  <a:lnTo>
                    <a:pt x="850" y="213"/>
                  </a:lnTo>
                  <a:lnTo>
                    <a:pt x="316" y="169"/>
                  </a:lnTo>
                  <a:lnTo>
                    <a:pt x="0" y="257"/>
                  </a:lnTo>
                  <a:lnTo>
                    <a:pt x="0" y="231"/>
                  </a:lnTo>
                  <a:lnTo>
                    <a:pt x="0" y="213"/>
                  </a:lnTo>
                </a:path>
              </a:pathLst>
            </a:custGeom>
            <a:pattFill prst="pct25">
              <a:fgClr>
                <a:srgbClr val="FFFFFF"/>
              </a:fgClr>
              <a:bgClr>
                <a:srgbClr val="0000D4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7BA55C4-1794-4BA4-A975-5013E6B7330C}"/>
                </a:ext>
              </a:extLst>
            </p:cNvPr>
            <p:cNvSpPr/>
            <p:nvPr/>
          </p:nvSpPr>
          <p:spPr bwMode="auto">
            <a:xfrm>
              <a:off x="568325" y="2635252"/>
              <a:ext cx="958850" cy="2297113"/>
            </a:xfrm>
            <a:custGeom>
              <a:avLst/>
              <a:gdLst>
                <a:gd name="T0" fmla="*/ 0 w 604"/>
                <a:gd name="T1" fmla="*/ 0 h 1447"/>
                <a:gd name="T2" fmla="*/ 75 w 604"/>
                <a:gd name="T3" fmla="*/ 150 h 1447"/>
                <a:gd name="T4" fmla="*/ 130 w 604"/>
                <a:gd name="T5" fmla="*/ 275 h 1447"/>
                <a:gd name="T6" fmla="*/ 171 w 604"/>
                <a:gd name="T7" fmla="*/ 369 h 1447"/>
                <a:gd name="T8" fmla="*/ 191 w 604"/>
                <a:gd name="T9" fmla="*/ 444 h 1447"/>
                <a:gd name="T10" fmla="*/ 221 w 604"/>
                <a:gd name="T11" fmla="*/ 557 h 1447"/>
                <a:gd name="T12" fmla="*/ 281 w 604"/>
                <a:gd name="T13" fmla="*/ 701 h 1447"/>
                <a:gd name="T14" fmla="*/ 307 w 604"/>
                <a:gd name="T15" fmla="*/ 776 h 1447"/>
                <a:gd name="T16" fmla="*/ 332 w 604"/>
                <a:gd name="T17" fmla="*/ 851 h 1447"/>
                <a:gd name="T18" fmla="*/ 347 w 604"/>
                <a:gd name="T19" fmla="*/ 933 h 1447"/>
                <a:gd name="T20" fmla="*/ 352 w 604"/>
                <a:gd name="T21" fmla="*/ 1020 h 1447"/>
                <a:gd name="T22" fmla="*/ 352 w 604"/>
                <a:gd name="T23" fmla="*/ 1095 h 1447"/>
                <a:gd name="T24" fmla="*/ 372 w 604"/>
                <a:gd name="T25" fmla="*/ 1152 h 1447"/>
                <a:gd name="T26" fmla="*/ 397 w 604"/>
                <a:gd name="T27" fmla="*/ 1195 h 1447"/>
                <a:gd name="T28" fmla="*/ 437 w 604"/>
                <a:gd name="T29" fmla="*/ 1227 h 1447"/>
                <a:gd name="T30" fmla="*/ 478 w 604"/>
                <a:gd name="T31" fmla="*/ 1246 h 1447"/>
                <a:gd name="T32" fmla="*/ 508 w 604"/>
                <a:gd name="T33" fmla="*/ 1277 h 1447"/>
                <a:gd name="T34" fmla="*/ 528 w 604"/>
                <a:gd name="T35" fmla="*/ 1314 h 1447"/>
                <a:gd name="T36" fmla="*/ 543 w 604"/>
                <a:gd name="T37" fmla="*/ 1358 h 1447"/>
                <a:gd name="T38" fmla="*/ 548 w 604"/>
                <a:gd name="T39" fmla="*/ 1390 h 1447"/>
                <a:gd name="T40" fmla="*/ 563 w 604"/>
                <a:gd name="T41" fmla="*/ 1421 h 1447"/>
                <a:gd name="T42" fmla="*/ 578 w 604"/>
                <a:gd name="T43" fmla="*/ 1440 h 1447"/>
                <a:gd name="T44" fmla="*/ 603 w 604"/>
                <a:gd name="T45" fmla="*/ 1446 h 14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04" h="1447">
                  <a:moveTo>
                    <a:pt x="0" y="0"/>
                  </a:moveTo>
                  <a:lnTo>
                    <a:pt x="75" y="150"/>
                  </a:lnTo>
                  <a:lnTo>
                    <a:pt x="130" y="275"/>
                  </a:lnTo>
                  <a:lnTo>
                    <a:pt x="171" y="369"/>
                  </a:lnTo>
                  <a:lnTo>
                    <a:pt x="191" y="444"/>
                  </a:lnTo>
                  <a:lnTo>
                    <a:pt x="221" y="557"/>
                  </a:lnTo>
                  <a:lnTo>
                    <a:pt x="281" y="701"/>
                  </a:lnTo>
                  <a:lnTo>
                    <a:pt x="307" y="776"/>
                  </a:lnTo>
                  <a:lnTo>
                    <a:pt x="332" y="851"/>
                  </a:lnTo>
                  <a:lnTo>
                    <a:pt x="347" y="933"/>
                  </a:lnTo>
                  <a:lnTo>
                    <a:pt x="352" y="1020"/>
                  </a:lnTo>
                  <a:lnTo>
                    <a:pt x="352" y="1095"/>
                  </a:lnTo>
                  <a:lnTo>
                    <a:pt x="372" y="1152"/>
                  </a:lnTo>
                  <a:lnTo>
                    <a:pt x="397" y="1195"/>
                  </a:lnTo>
                  <a:lnTo>
                    <a:pt x="437" y="1227"/>
                  </a:lnTo>
                  <a:lnTo>
                    <a:pt x="478" y="1246"/>
                  </a:lnTo>
                  <a:lnTo>
                    <a:pt x="508" y="1277"/>
                  </a:lnTo>
                  <a:lnTo>
                    <a:pt x="528" y="1314"/>
                  </a:lnTo>
                  <a:lnTo>
                    <a:pt x="543" y="1358"/>
                  </a:lnTo>
                  <a:lnTo>
                    <a:pt x="548" y="1390"/>
                  </a:lnTo>
                  <a:lnTo>
                    <a:pt x="563" y="1421"/>
                  </a:lnTo>
                  <a:lnTo>
                    <a:pt x="578" y="1440"/>
                  </a:lnTo>
                  <a:lnTo>
                    <a:pt x="603" y="144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ED81E75-7C24-4C8D-AB8D-04DBB9D0902C}"/>
                </a:ext>
              </a:extLst>
            </p:cNvPr>
            <p:cNvSpPr/>
            <p:nvPr/>
          </p:nvSpPr>
          <p:spPr bwMode="auto">
            <a:xfrm>
              <a:off x="623889" y="3579813"/>
              <a:ext cx="784225" cy="1352550"/>
            </a:xfrm>
            <a:custGeom>
              <a:avLst/>
              <a:gdLst>
                <a:gd name="T0" fmla="*/ 0 w 494"/>
                <a:gd name="T1" fmla="*/ 0 h 852"/>
                <a:gd name="T2" fmla="*/ 55 w 494"/>
                <a:gd name="T3" fmla="*/ 112 h 852"/>
                <a:gd name="T4" fmla="*/ 101 w 494"/>
                <a:gd name="T5" fmla="*/ 219 h 852"/>
                <a:gd name="T6" fmla="*/ 131 w 494"/>
                <a:gd name="T7" fmla="*/ 306 h 852"/>
                <a:gd name="T8" fmla="*/ 141 w 494"/>
                <a:gd name="T9" fmla="*/ 381 h 852"/>
                <a:gd name="T10" fmla="*/ 141 w 494"/>
                <a:gd name="T11" fmla="*/ 438 h 852"/>
                <a:gd name="T12" fmla="*/ 156 w 494"/>
                <a:gd name="T13" fmla="*/ 482 h 852"/>
                <a:gd name="T14" fmla="*/ 176 w 494"/>
                <a:gd name="T15" fmla="*/ 519 h 852"/>
                <a:gd name="T16" fmla="*/ 211 w 494"/>
                <a:gd name="T17" fmla="*/ 550 h 852"/>
                <a:gd name="T18" fmla="*/ 267 w 494"/>
                <a:gd name="T19" fmla="*/ 600 h 852"/>
                <a:gd name="T20" fmla="*/ 297 w 494"/>
                <a:gd name="T21" fmla="*/ 676 h 852"/>
                <a:gd name="T22" fmla="*/ 312 w 494"/>
                <a:gd name="T23" fmla="*/ 713 h 852"/>
                <a:gd name="T24" fmla="*/ 352 w 494"/>
                <a:gd name="T25" fmla="*/ 757 h 852"/>
                <a:gd name="T26" fmla="*/ 412 w 494"/>
                <a:gd name="T27" fmla="*/ 801 h 852"/>
                <a:gd name="T28" fmla="*/ 493 w 494"/>
                <a:gd name="T29" fmla="*/ 851 h 85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94" h="852">
                  <a:moveTo>
                    <a:pt x="0" y="0"/>
                  </a:moveTo>
                  <a:lnTo>
                    <a:pt x="55" y="112"/>
                  </a:lnTo>
                  <a:lnTo>
                    <a:pt x="101" y="219"/>
                  </a:lnTo>
                  <a:lnTo>
                    <a:pt x="131" y="306"/>
                  </a:lnTo>
                  <a:lnTo>
                    <a:pt x="141" y="381"/>
                  </a:lnTo>
                  <a:lnTo>
                    <a:pt x="141" y="438"/>
                  </a:lnTo>
                  <a:lnTo>
                    <a:pt x="156" y="482"/>
                  </a:lnTo>
                  <a:lnTo>
                    <a:pt x="176" y="519"/>
                  </a:lnTo>
                  <a:lnTo>
                    <a:pt x="211" y="550"/>
                  </a:lnTo>
                  <a:lnTo>
                    <a:pt x="267" y="600"/>
                  </a:lnTo>
                  <a:lnTo>
                    <a:pt x="297" y="676"/>
                  </a:lnTo>
                  <a:lnTo>
                    <a:pt x="312" y="713"/>
                  </a:lnTo>
                  <a:lnTo>
                    <a:pt x="352" y="757"/>
                  </a:lnTo>
                  <a:lnTo>
                    <a:pt x="412" y="801"/>
                  </a:lnTo>
                  <a:lnTo>
                    <a:pt x="493" y="85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AF5C9C-B4F1-418F-9012-D1B99D3730B1}"/>
                </a:ext>
              </a:extLst>
            </p:cNvPr>
            <p:cNvSpPr/>
            <p:nvPr/>
          </p:nvSpPr>
          <p:spPr bwMode="auto">
            <a:xfrm>
              <a:off x="400050" y="3848100"/>
              <a:ext cx="1063625" cy="1212850"/>
            </a:xfrm>
            <a:custGeom>
              <a:avLst/>
              <a:gdLst>
                <a:gd name="T0" fmla="*/ 0 w 670"/>
                <a:gd name="T1" fmla="*/ 0 h 764"/>
                <a:gd name="T2" fmla="*/ 70 w 670"/>
                <a:gd name="T3" fmla="*/ 93 h 764"/>
                <a:gd name="T4" fmla="*/ 121 w 670"/>
                <a:gd name="T5" fmla="*/ 187 h 764"/>
                <a:gd name="T6" fmla="*/ 151 w 670"/>
                <a:gd name="T7" fmla="*/ 262 h 764"/>
                <a:gd name="T8" fmla="*/ 156 w 670"/>
                <a:gd name="T9" fmla="*/ 338 h 764"/>
                <a:gd name="T10" fmla="*/ 151 w 670"/>
                <a:gd name="T11" fmla="*/ 394 h 764"/>
                <a:gd name="T12" fmla="*/ 161 w 670"/>
                <a:gd name="T13" fmla="*/ 444 h 764"/>
                <a:gd name="T14" fmla="*/ 186 w 670"/>
                <a:gd name="T15" fmla="*/ 482 h 764"/>
                <a:gd name="T16" fmla="*/ 226 w 670"/>
                <a:gd name="T17" fmla="*/ 507 h 764"/>
                <a:gd name="T18" fmla="*/ 307 w 670"/>
                <a:gd name="T19" fmla="*/ 550 h 764"/>
                <a:gd name="T20" fmla="*/ 387 w 670"/>
                <a:gd name="T21" fmla="*/ 613 h 764"/>
                <a:gd name="T22" fmla="*/ 463 w 670"/>
                <a:gd name="T23" fmla="*/ 663 h 764"/>
                <a:gd name="T24" fmla="*/ 563 w 670"/>
                <a:gd name="T25" fmla="*/ 701 h 764"/>
                <a:gd name="T26" fmla="*/ 609 w 670"/>
                <a:gd name="T27" fmla="*/ 707 h 764"/>
                <a:gd name="T28" fmla="*/ 639 w 670"/>
                <a:gd name="T29" fmla="*/ 719 h 764"/>
                <a:gd name="T30" fmla="*/ 659 w 670"/>
                <a:gd name="T31" fmla="*/ 738 h 764"/>
                <a:gd name="T32" fmla="*/ 669 w 670"/>
                <a:gd name="T33" fmla="*/ 763 h 7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70" h="764">
                  <a:moveTo>
                    <a:pt x="0" y="0"/>
                  </a:moveTo>
                  <a:lnTo>
                    <a:pt x="70" y="93"/>
                  </a:lnTo>
                  <a:lnTo>
                    <a:pt x="121" y="187"/>
                  </a:lnTo>
                  <a:lnTo>
                    <a:pt x="151" y="262"/>
                  </a:lnTo>
                  <a:lnTo>
                    <a:pt x="156" y="338"/>
                  </a:lnTo>
                  <a:lnTo>
                    <a:pt x="151" y="394"/>
                  </a:lnTo>
                  <a:lnTo>
                    <a:pt x="161" y="444"/>
                  </a:lnTo>
                  <a:lnTo>
                    <a:pt x="186" y="482"/>
                  </a:lnTo>
                  <a:lnTo>
                    <a:pt x="226" y="507"/>
                  </a:lnTo>
                  <a:lnTo>
                    <a:pt x="307" y="550"/>
                  </a:lnTo>
                  <a:lnTo>
                    <a:pt x="387" y="613"/>
                  </a:lnTo>
                  <a:lnTo>
                    <a:pt x="463" y="663"/>
                  </a:lnTo>
                  <a:lnTo>
                    <a:pt x="563" y="701"/>
                  </a:lnTo>
                  <a:lnTo>
                    <a:pt x="609" y="707"/>
                  </a:lnTo>
                  <a:lnTo>
                    <a:pt x="639" y="719"/>
                  </a:lnTo>
                  <a:lnTo>
                    <a:pt x="659" y="738"/>
                  </a:lnTo>
                  <a:lnTo>
                    <a:pt x="669" y="76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B290773-8A3C-4D96-B45A-647003E7073B}"/>
                </a:ext>
              </a:extLst>
            </p:cNvPr>
            <p:cNvSpPr/>
            <p:nvPr/>
          </p:nvSpPr>
          <p:spPr bwMode="auto">
            <a:xfrm>
              <a:off x="1804989" y="2843213"/>
              <a:ext cx="904875" cy="2147887"/>
            </a:xfrm>
            <a:custGeom>
              <a:avLst/>
              <a:gdLst>
                <a:gd name="T0" fmla="*/ 569 w 570"/>
                <a:gd name="T1" fmla="*/ 0 h 1353"/>
                <a:gd name="T2" fmla="*/ 508 w 570"/>
                <a:gd name="T3" fmla="*/ 88 h 1353"/>
                <a:gd name="T4" fmla="*/ 453 w 570"/>
                <a:gd name="T5" fmla="*/ 169 h 1353"/>
                <a:gd name="T6" fmla="*/ 413 w 570"/>
                <a:gd name="T7" fmla="*/ 238 h 1353"/>
                <a:gd name="T8" fmla="*/ 378 w 570"/>
                <a:gd name="T9" fmla="*/ 307 h 1353"/>
                <a:gd name="T10" fmla="*/ 347 w 570"/>
                <a:gd name="T11" fmla="*/ 357 h 1353"/>
                <a:gd name="T12" fmla="*/ 332 w 570"/>
                <a:gd name="T13" fmla="*/ 407 h 1353"/>
                <a:gd name="T14" fmla="*/ 317 w 570"/>
                <a:gd name="T15" fmla="*/ 445 h 1353"/>
                <a:gd name="T16" fmla="*/ 317 w 570"/>
                <a:gd name="T17" fmla="*/ 482 h 1353"/>
                <a:gd name="T18" fmla="*/ 307 w 570"/>
                <a:gd name="T19" fmla="*/ 526 h 1353"/>
                <a:gd name="T20" fmla="*/ 292 w 570"/>
                <a:gd name="T21" fmla="*/ 576 h 1353"/>
                <a:gd name="T22" fmla="*/ 262 w 570"/>
                <a:gd name="T23" fmla="*/ 614 h 1353"/>
                <a:gd name="T24" fmla="*/ 227 w 570"/>
                <a:gd name="T25" fmla="*/ 651 h 1353"/>
                <a:gd name="T26" fmla="*/ 151 w 570"/>
                <a:gd name="T27" fmla="*/ 726 h 1353"/>
                <a:gd name="T28" fmla="*/ 106 w 570"/>
                <a:gd name="T29" fmla="*/ 827 h 1353"/>
                <a:gd name="T30" fmla="*/ 91 w 570"/>
                <a:gd name="T31" fmla="*/ 870 h 1353"/>
                <a:gd name="T32" fmla="*/ 86 w 570"/>
                <a:gd name="T33" fmla="*/ 920 h 1353"/>
                <a:gd name="T34" fmla="*/ 91 w 570"/>
                <a:gd name="T35" fmla="*/ 958 h 1353"/>
                <a:gd name="T36" fmla="*/ 106 w 570"/>
                <a:gd name="T37" fmla="*/ 996 h 1353"/>
                <a:gd name="T38" fmla="*/ 111 w 570"/>
                <a:gd name="T39" fmla="*/ 1027 h 1353"/>
                <a:gd name="T40" fmla="*/ 111 w 570"/>
                <a:gd name="T41" fmla="*/ 1064 h 1353"/>
                <a:gd name="T42" fmla="*/ 96 w 570"/>
                <a:gd name="T43" fmla="*/ 1108 h 1353"/>
                <a:gd name="T44" fmla="*/ 71 w 570"/>
                <a:gd name="T45" fmla="*/ 1165 h 1353"/>
                <a:gd name="T46" fmla="*/ 36 w 570"/>
                <a:gd name="T47" fmla="*/ 1215 h 1353"/>
                <a:gd name="T48" fmla="*/ 15 w 570"/>
                <a:gd name="T49" fmla="*/ 1259 h 1353"/>
                <a:gd name="T50" fmla="*/ 0 w 570"/>
                <a:gd name="T51" fmla="*/ 1309 h 1353"/>
                <a:gd name="T52" fmla="*/ 0 w 570"/>
                <a:gd name="T53" fmla="*/ 1352 h 135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570" h="1353">
                  <a:moveTo>
                    <a:pt x="569" y="0"/>
                  </a:moveTo>
                  <a:lnTo>
                    <a:pt x="508" y="88"/>
                  </a:lnTo>
                  <a:lnTo>
                    <a:pt x="453" y="169"/>
                  </a:lnTo>
                  <a:lnTo>
                    <a:pt x="413" y="238"/>
                  </a:lnTo>
                  <a:lnTo>
                    <a:pt x="378" y="307"/>
                  </a:lnTo>
                  <a:lnTo>
                    <a:pt x="347" y="357"/>
                  </a:lnTo>
                  <a:lnTo>
                    <a:pt x="332" y="407"/>
                  </a:lnTo>
                  <a:lnTo>
                    <a:pt x="317" y="445"/>
                  </a:lnTo>
                  <a:lnTo>
                    <a:pt x="317" y="482"/>
                  </a:lnTo>
                  <a:lnTo>
                    <a:pt x="307" y="526"/>
                  </a:lnTo>
                  <a:lnTo>
                    <a:pt x="292" y="576"/>
                  </a:lnTo>
                  <a:lnTo>
                    <a:pt x="262" y="614"/>
                  </a:lnTo>
                  <a:lnTo>
                    <a:pt x="227" y="651"/>
                  </a:lnTo>
                  <a:lnTo>
                    <a:pt x="151" y="726"/>
                  </a:lnTo>
                  <a:lnTo>
                    <a:pt x="106" y="827"/>
                  </a:lnTo>
                  <a:lnTo>
                    <a:pt x="91" y="870"/>
                  </a:lnTo>
                  <a:lnTo>
                    <a:pt x="86" y="920"/>
                  </a:lnTo>
                  <a:lnTo>
                    <a:pt x="91" y="958"/>
                  </a:lnTo>
                  <a:lnTo>
                    <a:pt x="106" y="996"/>
                  </a:lnTo>
                  <a:lnTo>
                    <a:pt x="111" y="1027"/>
                  </a:lnTo>
                  <a:lnTo>
                    <a:pt x="111" y="1064"/>
                  </a:lnTo>
                  <a:lnTo>
                    <a:pt x="96" y="1108"/>
                  </a:lnTo>
                  <a:lnTo>
                    <a:pt x="71" y="1165"/>
                  </a:lnTo>
                  <a:lnTo>
                    <a:pt x="36" y="1215"/>
                  </a:lnTo>
                  <a:lnTo>
                    <a:pt x="15" y="1259"/>
                  </a:lnTo>
                  <a:lnTo>
                    <a:pt x="0" y="1309"/>
                  </a:lnTo>
                  <a:lnTo>
                    <a:pt x="0" y="135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9545478-98F3-4465-A260-D090C298373E}"/>
                </a:ext>
              </a:extLst>
            </p:cNvPr>
            <p:cNvSpPr/>
            <p:nvPr/>
          </p:nvSpPr>
          <p:spPr bwMode="auto">
            <a:xfrm>
              <a:off x="1820864" y="3043240"/>
              <a:ext cx="1112837" cy="1978025"/>
            </a:xfrm>
            <a:custGeom>
              <a:avLst/>
              <a:gdLst>
                <a:gd name="T0" fmla="*/ 664 w 701"/>
                <a:gd name="T1" fmla="*/ 43 h 1246"/>
                <a:gd name="T2" fmla="*/ 564 w 701"/>
                <a:gd name="T3" fmla="*/ 194 h 1246"/>
                <a:gd name="T4" fmla="*/ 483 w 701"/>
                <a:gd name="T5" fmla="*/ 313 h 1246"/>
                <a:gd name="T6" fmla="*/ 418 w 701"/>
                <a:gd name="T7" fmla="*/ 400 h 1246"/>
                <a:gd name="T8" fmla="*/ 378 w 701"/>
                <a:gd name="T9" fmla="*/ 463 h 1246"/>
                <a:gd name="T10" fmla="*/ 312 w 701"/>
                <a:gd name="T11" fmla="*/ 544 h 1246"/>
                <a:gd name="T12" fmla="*/ 272 w 701"/>
                <a:gd name="T13" fmla="*/ 632 h 1246"/>
                <a:gd name="T14" fmla="*/ 237 w 701"/>
                <a:gd name="T15" fmla="*/ 713 h 1246"/>
                <a:gd name="T16" fmla="*/ 217 w 701"/>
                <a:gd name="T17" fmla="*/ 801 h 1246"/>
                <a:gd name="T18" fmla="*/ 187 w 701"/>
                <a:gd name="T19" fmla="*/ 888 h 1246"/>
                <a:gd name="T20" fmla="*/ 146 w 701"/>
                <a:gd name="T21" fmla="*/ 995 h 1246"/>
                <a:gd name="T22" fmla="*/ 96 w 701"/>
                <a:gd name="T23" fmla="*/ 1082 h 1246"/>
                <a:gd name="T24" fmla="*/ 61 w 701"/>
                <a:gd name="T25" fmla="*/ 1145 h 1246"/>
                <a:gd name="T26" fmla="*/ 26 w 701"/>
                <a:gd name="T27" fmla="*/ 1183 h 1246"/>
                <a:gd name="T28" fmla="*/ 5 w 701"/>
                <a:gd name="T29" fmla="*/ 1226 h 1246"/>
                <a:gd name="T30" fmla="*/ 0 w 701"/>
                <a:gd name="T31" fmla="*/ 1239 h 1246"/>
                <a:gd name="T32" fmla="*/ 11 w 701"/>
                <a:gd name="T33" fmla="*/ 1245 h 1246"/>
                <a:gd name="T34" fmla="*/ 36 w 701"/>
                <a:gd name="T35" fmla="*/ 1239 h 1246"/>
                <a:gd name="T36" fmla="*/ 76 w 701"/>
                <a:gd name="T37" fmla="*/ 1226 h 1246"/>
                <a:gd name="T38" fmla="*/ 121 w 701"/>
                <a:gd name="T39" fmla="*/ 1195 h 1246"/>
                <a:gd name="T40" fmla="*/ 171 w 701"/>
                <a:gd name="T41" fmla="*/ 1158 h 1246"/>
                <a:gd name="T42" fmla="*/ 227 w 701"/>
                <a:gd name="T43" fmla="*/ 1101 h 1246"/>
                <a:gd name="T44" fmla="*/ 287 w 701"/>
                <a:gd name="T45" fmla="*/ 1039 h 1246"/>
                <a:gd name="T46" fmla="*/ 342 w 701"/>
                <a:gd name="T47" fmla="*/ 963 h 1246"/>
                <a:gd name="T48" fmla="*/ 388 w 701"/>
                <a:gd name="T49" fmla="*/ 888 h 1246"/>
                <a:gd name="T50" fmla="*/ 428 w 701"/>
                <a:gd name="T51" fmla="*/ 820 h 1246"/>
                <a:gd name="T52" fmla="*/ 463 w 701"/>
                <a:gd name="T53" fmla="*/ 757 h 1246"/>
                <a:gd name="T54" fmla="*/ 519 w 701"/>
                <a:gd name="T55" fmla="*/ 607 h 1246"/>
                <a:gd name="T56" fmla="*/ 589 w 701"/>
                <a:gd name="T57" fmla="*/ 438 h 1246"/>
                <a:gd name="T58" fmla="*/ 619 w 701"/>
                <a:gd name="T59" fmla="*/ 350 h 1246"/>
                <a:gd name="T60" fmla="*/ 644 w 701"/>
                <a:gd name="T61" fmla="*/ 275 h 1246"/>
                <a:gd name="T62" fmla="*/ 659 w 701"/>
                <a:gd name="T63" fmla="*/ 219 h 1246"/>
                <a:gd name="T64" fmla="*/ 664 w 701"/>
                <a:gd name="T65" fmla="*/ 187 h 1246"/>
                <a:gd name="T66" fmla="*/ 669 w 701"/>
                <a:gd name="T67" fmla="*/ 106 h 1246"/>
                <a:gd name="T68" fmla="*/ 700 w 701"/>
                <a:gd name="T69" fmla="*/ 0 h 124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701" h="1246">
                  <a:moveTo>
                    <a:pt x="664" y="43"/>
                  </a:moveTo>
                  <a:lnTo>
                    <a:pt x="564" y="194"/>
                  </a:lnTo>
                  <a:lnTo>
                    <a:pt x="483" y="313"/>
                  </a:lnTo>
                  <a:lnTo>
                    <a:pt x="418" y="400"/>
                  </a:lnTo>
                  <a:lnTo>
                    <a:pt x="378" y="463"/>
                  </a:lnTo>
                  <a:lnTo>
                    <a:pt x="312" y="544"/>
                  </a:lnTo>
                  <a:lnTo>
                    <a:pt x="272" y="632"/>
                  </a:lnTo>
                  <a:lnTo>
                    <a:pt x="237" y="713"/>
                  </a:lnTo>
                  <a:lnTo>
                    <a:pt x="217" y="801"/>
                  </a:lnTo>
                  <a:lnTo>
                    <a:pt x="187" y="888"/>
                  </a:lnTo>
                  <a:lnTo>
                    <a:pt x="146" y="995"/>
                  </a:lnTo>
                  <a:lnTo>
                    <a:pt x="96" y="1082"/>
                  </a:lnTo>
                  <a:lnTo>
                    <a:pt x="61" y="1145"/>
                  </a:lnTo>
                  <a:lnTo>
                    <a:pt x="26" y="1183"/>
                  </a:lnTo>
                  <a:lnTo>
                    <a:pt x="5" y="1226"/>
                  </a:lnTo>
                  <a:lnTo>
                    <a:pt x="0" y="1239"/>
                  </a:lnTo>
                  <a:lnTo>
                    <a:pt x="11" y="1245"/>
                  </a:lnTo>
                  <a:lnTo>
                    <a:pt x="36" y="1239"/>
                  </a:lnTo>
                  <a:lnTo>
                    <a:pt x="76" y="1226"/>
                  </a:lnTo>
                  <a:lnTo>
                    <a:pt x="121" y="1195"/>
                  </a:lnTo>
                  <a:lnTo>
                    <a:pt x="171" y="1158"/>
                  </a:lnTo>
                  <a:lnTo>
                    <a:pt x="227" y="1101"/>
                  </a:lnTo>
                  <a:lnTo>
                    <a:pt x="287" y="1039"/>
                  </a:lnTo>
                  <a:lnTo>
                    <a:pt x="342" y="963"/>
                  </a:lnTo>
                  <a:lnTo>
                    <a:pt x="388" y="888"/>
                  </a:lnTo>
                  <a:lnTo>
                    <a:pt x="428" y="820"/>
                  </a:lnTo>
                  <a:lnTo>
                    <a:pt x="463" y="757"/>
                  </a:lnTo>
                  <a:lnTo>
                    <a:pt x="519" y="607"/>
                  </a:lnTo>
                  <a:lnTo>
                    <a:pt x="589" y="438"/>
                  </a:lnTo>
                  <a:lnTo>
                    <a:pt x="619" y="350"/>
                  </a:lnTo>
                  <a:lnTo>
                    <a:pt x="644" y="275"/>
                  </a:lnTo>
                  <a:lnTo>
                    <a:pt x="659" y="219"/>
                  </a:lnTo>
                  <a:lnTo>
                    <a:pt x="664" y="187"/>
                  </a:lnTo>
                  <a:lnTo>
                    <a:pt x="669" y="106"/>
                  </a:lnTo>
                  <a:lnTo>
                    <a:pt x="70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04B2AC8-D652-42E1-AB01-D88CE31AC361}"/>
                </a:ext>
              </a:extLst>
            </p:cNvPr>
            <p:cNvSpPr/>
            <p:nvPr/>
          </p:nvSpPr>
          <p:spPr bwMode="auto">
            <a:xfrm>
              <a:off x="2308225" y="2705100"/>
              <a:ext cx="736600" cy="1144588"/>
            </a:xfrm>
            <a:custGeom>
              <a:avLst/>
              <a:gdLst>
                <a:gd name="T0" fmla="*/ 463 w 464"/>
                <a:gd name="T1" fmla="*/ 0 h 721"/>
                <a:gd name="T2" fmla="*/ 378 w 464"/>
                <a:gd name="T3" fmla="*/ 75 h 721"/>
                <a:gd name="T4" fmla="*/ 307 w 464"/>
                <a:gd name="T5" fmla="*/ 150 h 721"/>
                <a:gd name="T6" fmla="*/ 242 w 464"/>
                <a:gd name="T7" fmla="*/ 213 h 721"/>
                <a:gd name="T8" fmla="*/ 196 w 464"/>
                <a:gd name="T9" fmla="*/ 275 h 721"/>
                <a:gd name="T10" fmla="*/ 151 w 464"/>
                <a:gd name="T11" fmla="*/ 325 h 721"/>
                <a:gd name="T12" fmla="*/ 121 w 464"/>
                <a:gd name="T13" fmla="*/ 375 h 721"/>
                <a:gd name="T14" fmla="*/ 96 w 464"/>
                <a:gd name="T15" fmla="*/ 432 h 721"/>
                <a:gd name="T16" fmla="*/ 86 w 464"/>
                <a:gd name="T17" fmla="*/ 488 h 721"/>
                <a:gd name="T18" fmla="*/ 56 w 464"/>
                <a:gd name="T19" fmla="*/ 594 h 721"/>
                <a:gd name="T20" fmla="*/ 0 w 464"/>
                <a:gd name="T21" fmla="*/ 720 h 7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64" h="721">
                  <a:moveTo>
                    <a:pt x="463" y="0"/>
                  </a:moveTo>
                  <a:lnTo>
                    <a:pt x="378" y="75"/>
                  </a:lnTo>
                  <a:lnTo>
                    <a:pt x="307" y="150"/>
                  </a:lnTo>
                  <a:lnTo>
                    <a:pt x="242" y="213"/>
                  </a:lnTo>
                  <a:lnTo>
                    <a:pt x="196" y="275"/>
                  </a:lnTo>
                  <a:lnTo>
                    <a:pt x="151" y="325"/>
                  </a:lnTo>
                  <a:lnTo>
                    <a:pt x="121" y="375"/>
                  </a:lnTo>
                  <a:lnTo>
                    <a:pt x="96" y="432"/>
                  </a:lnTo>
                  <a:lnTo>
                    <a:pt x="86" y="488"/>
                  </a:lnTo>
                  <a:lnTo>
                    <a:pt x="56" y="594"/>
                  </a:lnTo>
                  <a:lnTo>
                    <a:pt x="0" y="72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6" name="Group 19">
              <a:extLst>
                <a:ext uri="{FF2B5EF4-FFF2-40B4-BE49-F238E27FC236}">
                  <a16:creationId xmlns:a16="http://schemas.microsoft.com/office/drawing/2014/main" id="{F04430B7-DD2F-41CF-A41D-DD4664B89DE5}"/>
                </a:ext>
              </a:extLst>
            </p:cNvPr>
            <p:cNvGrpSpPr/>
            <p:nvPr/>
          </p:nvGrpSpPr>
          <p:grpSpPr bwMode="auto">
            <a:xfrm>
              <a:off x="776288" y="2895602"/>
              <a:ext cx="1719262" cy="282575"/>
              <a:chOff x="489" y="1824"/>
              <a:chExt cx="1083" cy="178"/>
            </a:xfrm>
          </p:grpSpPr>
          <p:sp>
            <p:nvSpPr>
              <p:cNvPr id="224" name="Arc 15">
                <a:extLst>
                  <a:ext uri="{FF2B5EF4-FFF2-40B4-BE49-F238E27FC236}">
                    <a16:creationId xmlns:a16="http://schemas.microsoft.com/office/drawing/2014/main" id="{D1245D6E-6599-450E-947B-811C38504199}"/>
                  </a:ext>
                </a:extLst>
              </p:cNvPr>
              <p:cNvSpPr/>
              <p:nvPr/>
            </p:nvSpPr>
            <p:spPr bwMode="auto">
              <a:xfrm>
                <a:off x="916" y="1829"/>
                <a:ext cx="650" cy="172"/>
              </a:xfrm>
              <a:custGeom>
                <a:avLst/>
                <a:gdLst>
                  <a:gd name="T0" fmla="*/ 0 w 21627"/>
                  <a:gd name="T1" fmla="*/ 0 h 21600"/>
                  <a:gd name="T2" fmla="*/ 650 w 21627"/>
                  <a:gd name="T3" fmla="*/ 168 h 21600"/>
                  <a:gd name="T4" fmla="*/ 1 w 21627"/>
                  <a:gd name="T5" fmla="*/ 172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27" h="21600" fill="none" extrusionOk="0">
                    <a:moveTo>
                      <a:pt x="0" y="0"/>
                    </a:moveTo>
                    <a:cubicBezTo>
                      <a:pt x="11" y="0"/>
                      <a:pt x="22" y="-1"/>
                      <a:pt x="33" y="0"/>
                    </a:cubicBezTo>
                    <a:cubicBezTo>
                      <a:pt x="11766" y="0"/>
                      <a:pt x="21353" y="9366"/>
                      <a:pt x="21627" y="21096"/>
                    </a:cubicBezTo>
                  </a:path>
                  <a:path w="21627" h="21600" stroke="0" extrusionOk="0">
                    <a:moveTo>
                      <a:pt x="0" y="0"/>
                    </a:moveTo>
                    <a:cubicBezTo>
                      <a:pt x="11" y="0"/>
                      <a:pt x="22" y="-1"/>
                      <a:pt x="33" y="0"/>
                    </a:cubicBezTo>
                    <a:cubicBezTo>
                      <a:pt x="11766" y="0"/>
                      <a:pt x="21353" y="9366"/>
                      <a:pt x="21627" y="21096"/>
                    </a:cubicBezTo>
                    <a:lnTo>
                      <a:pt x="33" y="2160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50">
                <a:fgClr>
                  <a:srgbClr val="000000"/>
                </a:fgClr>
                <a:bgClr>
                  <a:srgbClr val="FFFFFF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5" name="Arc 16">
                <a:extLst>
                  <a:ext uri="{FF2B5EF4-FFF2-40B4-BE49-F238E27FC236}">
                    <a16:creationId xmlns:a16="http://schemas.microsoft.com/office/drawing/2014/main" id="{B1B401D5-DE8C-4751-81FB-C26ABE1B366F}"/>
                  </a:ext>
                </a:extLst>
              </p:cNvPr>
              <p:cNvSpPr/>
              <p:nvPr/>
            </p:nvSpPr>
            <p:spPr bwMode="auto">
              <a:xfrm>
                <a:off x="917" y="1824"/>
                <a:ext cx="655" cy="178"/>
              </a:xfrm>
              <a:custGeom>
                <a:avLst/>
                <a:gdLst>
                  <a:gd name="T0" fmla="*/ 0 w 21628"/>
                  <a:gd name="T1" fmla="*/ 0 h 21600"/>
                  <a:gd name="T2" fmla="*/ 655 w 21628"/>
                  <a:gd name="T3" fmla="*/ 174 h 21600"/>
                  <a:gd name="T4" fmla="*/ 1 w 21628"/>
                  <a:gd name="T5" fmla="*/ 178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28" h="21600" fill="none" extrusionOk="0">
                    <a:moveTo>
                      <a:pt x="0" y="0"/>
                    </a:moveTo>
                    <a:cubicBezTo>
                      <a:pt x="11" y="0"/>
                      <a:pt x="22" y="-1"/>
                      <a:pt x="33" y="0"/>
                    </a:cubicBezTo>
                    <a:cubicBezTo>
                      <a:pt x="11772" y="0"/>
                      <a:pt x="21363" y="9376"/>
                      <a:pt x="21627" y="21114"/>
                    </a:cubicBezTo>
                  </a:path>
                  <a:path w="21628" h="21600" stroke="0" extrusionOk="0">
                    <a:moveTo>
                      <a:pt x="0" y="0"/>
                    </a:moveTo>
                    <a:cubicBezTo>
                      <a:pt x="11" y="0"/>
                      <a:pt x="22" y="-1"/>
                      <a:pt x="33" y="0"/>
                    </a:cubicBezTo>
                    <a:cubicBezTo>
                      <a:pt x="11772" y="0"/>
                      <a:pt x="21363" y="9376"/>
                      <a:pt x="21627" y="21114"/>
                    </a:cubicBezTo>
                    <a:lnTo>
                      <a:pt x="33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6" name="Arc 17">
                <a:extLst>
                  <a:ext uri="{FF2B5EF4-FFF2-40B4-BE49-F238E27FC236}">
                    <a16:creationId xmlns:a16="http://schemas.microsoft.com/office/drawing/2014/main" id="{1099D37D-A1C7-405B-8DF2-F7CC0F119764}"/>
                  </a:ext>
                </a:extLst>
              </p:cNvPr>
              <p:cNvSpPr/>
              <p:nvPr/>
            </p:nvSpPr>
            <p:spPr bwMode="auto">
              <a:xfrm>
                <a:off x="495" y="1831"/>
                <a:ext cx="420" cy="87"/>
              </a:xfrm>
              <a:custGeom>
                <a:avLst/>
                <a:gdLst>
                  <a:gd name="T0" fmla="*/ 0 w 21599"/>
                  <a:gd name="T1" fmla="*/ 86 h 21599"/>
                  <a:gd name="T2" fmla="*/ 416 w 21599"/>
                  <a:gd name="T3" fmla="*/ 0 h 21599"/>
                  <a:gd name="T4" fmla="*/ 420 w 21599"/>
                  <a:gd name="T5" fmla="*/ 87 h 215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99" h="21599" fill="none" extrusionOk="0">
                    <a:moveTo>
                      <a:pt x="0" y="21351"/>
                    </a:moveTo>
                    <a:cubicBezTo>
                      <a:pt x="135" y="9599"/>
                      <a:pt x="9641" y="112"/>
                      <a:pt x="21392" y="-1"/>
                    </a:cubicBezTo>
                  </a:path>
                  <a:path w="21599" h="21599" stroke="0" extrusionOk="0">
                    <a:moveTo>
                      <a:pt x="0" y="21351"/>
                    </a:moveTo>
                    <a:cubicBezTo>
                      <a:pt x="135" y="9599"/>
                      <a:pt x="9641" y="112"/>
                      <a:pt x="21392" y="-1"/>
                    </a:cubicBezTo>
                    <a:lnTo>
                      <a:pt x="21599" y="21599"/>
                    </a:lnTo>
                    <a:lnTo>
                      <a:pt x="0" y="21351"/>
                    </a:lnTo>
                    <a:close/>
                  </a:path>
                </a:pathLst>
              </a:custGeom>
              <a:pattFill prst="pct50">
                <a:fgClr>
                  <a:srgbClr val="000000"/>
                </a:fgClr>
                <a:bgClr>
                  <a:srgbClr val="FFFFFF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7" name="Arc 18">
                <a:extLst>
                  <a:ext uri="{FF2B5EF4-FFF2-40B4-BE49-F238E27FC236}">
                    <a16:creationId xmlns:a16="http://schemas.microsoft.com/office/drawing/2014/main" id="{08771710-60FB-4108-8244-A73737BAAA9B}"/>
                  </a:ext>
                </a:extLst>
              </p:cNvPr>
              <p:cNvSpPr/>
              <p:nvPr/>
            </p:nvSpPr>
            <p:spPr bwMode="auto">
              <a:xfrm>
                <a:off x="489" y="1825"/>
                <a:ext cx="426" cy="93"/>
              </a:xfrm>
              <a:custGeom>
                <a:avLst/>
                <a:gdLst>
                  <a:gd name="T0" fmla="*/ 0 w 21599"/>
                  <a:gd name="T1" fmla="*/ 92 h 21599"/>
                  <a:gd name="T2" fmla="*/ 423 w 21599"/>
                  <a:gd name="T3" fmla="*/ 0 h 21599"/>
                  <a:gd name="T4" fmla="*/ 426 w 21599"/>
                  <a:gd name="T5" fmla="*/ 93 h 215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99" h="21599" fill="none" extrusionOk="0">
                    <a:moveTo>
                      <a:pt x="0" y="21367"/>
                    </a:moveTo>
                    <a:cubicBezTo>
                      <a:pt x="126" y="9588"/>
                      <a:pt x="9667" y="82"/>
                      <a:pt x="21446" y="-1"/>
                    </a:cubicBezTo>
                  </a:path>
                  <a:path w="21599" h="21599" stroke="0" extrusionOk="0">
                    <a:moveTo>
                      <a:pt x="0" y="21367"/>
                    </a:moveTo>
                    <a:cubicBezTo>
                      <a:pt x="126" y="9588"/>
                      <a:pt x="9667" y="82"/>
                      <a:pt x="21446" y="-1"/>
                    </a:cubicBezTo>
                    <a:lnTo>
                      <a:pt x="21599" y="21599"/>
                    </a:lnTo>
                    <a:lnTo>
                      <a:pt x="0" y="213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7" name="Group 24">
              <a:extLst>
                <a:ext uri="{FF2B5EF4-FFF2-40B4-BE49-F238E27FC236}">
                  <a16:creationId xmlns:a16="http://schemas.microsoft.com/office/drawing/2014/main" id="{A99F0224-AD11-439B-AD19-2B191DFCA730}"/>
                </a:ext>
              </a:extLst>
            </p:cNvPr>
            <p:cNvGrpSpPr/>
            <p:nvPr/>
          </p:nvGrpSpPr>
          <p:grpSpPr bwMode="auto">
            <a:xfrm>
              <a:off x="833438" y="2963863"/>
              <a:ext cx="1606550" cy="284162"/>
              <a:chOff x="525" y="1867"/>
              <a:chExt cx="1012" cy="179"/>
            </a:xfrm>
          </p:grpSpPr>
          <p:sp>
            <p:nvSpPr>
              <p:cNvPr id="220" name="Arc 20">
                <a:extLst>
                  <a:ext uri="{FF2B5EF4-FFF2-40B4-BE49-F238E27FC236}">
                    <a16:creationId xmlns:a16="http://schemas.microsoft.com/office/drawing/2014/main" id="{335650B3-655F-41D5-8760-6D6205AAA26C}"/>
                  </a:ext>
                </a:extLst>
              </p:cNvPr>
              <p:cNvSpPr/>
              <p:nvPr/>
            </p:nvSpPr>
            <p:spPr bwMode="auto">
              <a:xfrm>
                <a:off x="921" y="1874"/>
                <a:ext cx="609" cy="172"/>
              </a:xfrm>
              <a:custGeom>
                <a:avLst/>
                <a:gdLst>
                  <a:gd name="T0" fmla="*/ 0 w 21701"/>
                  <a:gd name="T1" fmla="*/ 0 h 21600"/>
                  <a:gd name="T2" fmla="*/ 609 w 21701"/>
                  <a:gd name="T3" fmla="*/ 168 h 21600"/>
                  <a:gd name="T4" fmla="*/ 3 w 21701"/>
                  <a:gd name="T5" fmla="*/ 172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701" h="21600" fill="none" extrusionOk="0">
                    <a:moveTo>
                      <a:pt x="0" y="0"/>
                    </a:moveTo>
                    <a:cubicBezTo>
                      <a:pt x="35" y="0"/>
                      <a:pt x="71" y="-1"/>
                      <a:pt x="107" y="0"/>
                    </a:cubicBezTo>
                    <a:cubicBezTo>
                      <a:pt x="11840" y="0"/>
                      <a:pt x="21427" y="9366"/>
                      <a:pt x="21701" y="21096"/>
                    </a:cubicBezTo>
                  </a:path>
                  <a:path w="21701" h="21600" stroke="0" extrusionOk="0">
                    <a:moveTo>
                      <a:pt x="0" y="0"/>
                    </a:moveTo>
                    <a:cubicBezTo>
                      <a:pt x="35" y="0"/>
                      <a:pt x="71" y="-1"/>
                      <a:pt x="107" y="0"/>
                    </a:cubicBezTo>
                    <a:cubicBezTo>
                      <a:pt x="11840" y="0"/>
                      <a:pt x="21427" y="9366"/>
                      <a:pt x="21701" y="21096"/>
                    </a:cubicBezTo>
                    <a:lnTo>
                      <a:pt x="107" y="2160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000000"/>
                </a:fgClr>
                <a:bgClr>
                  <a:srgbClr val="FFFFFF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1" name="Arc 21">
                <a:extLst>
                  <a:ext uri="{FF2B5EF4-FFF2-40B4-BE49-F238E27FC236}">
                    <a16:creationId xmlns:a16="http://schemas.microsoft.com/office/drawing/2014/main" id="{F404C890-3258-455C-9CD5-D6434877AB08}"/>
                  </a:ext>
                </a:extLst>
              </p:cNvPr>
              <p:cNvSpPr/>
              <p:nvPr/>
            </p:nvSpPr>
            <p:spPr bwMode="auto">
              <a:xfrm>
                <a:off x="923" y="1867"/>
                <a:ext cx="614" cy="179"/>
              </a:xfrm>
              <a:custGeom>
                <a:avLst/>
                <a:gdLst>
                  <a:gd name="T0" fmla="*/ 0 w 21703"/>
                  <a:gd name="T1" fmla="*/ 0 h 21600"/>
                  <a:gd name="T2" fmla="*/ 614 w 21703"/>
                  <a:gd name="T3" fmla="*/ 176 h 21600"/>
                  <a:gd name="T4" fmla="*/ 3 w 21703"/>
                  <a:gd name="T5" fmla="*/ 179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703" h="21600" fill="none" extrusionOk="0">
                    <a:moveTo>
                      <a:pt x="0" y="0"/>
                    </a:moveTo>
                    <a:cubicBezTo>
                      <a:pt x="35" y="0"/>
                      <a:pt x="70" y="-1"/>
                      <a:pt x="106" y="0"/>
                    </a:cubicBezTo>
                    <a:cubicBezTo>
                      <a:pt x="11893" y="0"/>
                      <a:pt x="21504" y="9450"/>
                      <a:pt x="21702" y="21237"/>
                    </a:cubicBezTo>
                  </a:path>
                  <a:path w="21703" h="21600" stroke="0" extrusionOk="0">
                    <a:moveTo>
                      <a:pt x="0" y="0"/>
                    </a:moveTo>
                    <a:cubicBezTo>
                      <a:pt x="35" y="0"/>
                      <a:pt x="70" y="-1"/>
                      <a:pt x="106" y="0"/>
                    </a:cubicBezTo>
                    <a:cubicBezTo>
                      <a:pt x="11893" y="0"/>
                      <a:pt x="21504" y="9450"/>
                      <a:pt x="21702" y="21237"/>
                    </a:cubicBezTo>
                    <a:lnTo>
                      <a:pt x="106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2" name="Arc 22">
                <a:extLst>
                  <a:ext uri="{FF2B5EF4-FFF2-40B4-BE49-F238E27FC236}">
                    <a16:creationId xmlns:a16="http://schemas.microsoft.com/office/drawing/2014/main" id="{A4E9DE60-3E9B-4DF3-BA0D-58A628D73B56}"/>
                  </a:ext>
                </a:extLst>
              </p:cNvPr>
              <p:cNvSpPr/>
              <p:nvPr/>
            </p:nvSpPr>
            <p:spPr bwMode="auto">
              <a:xfrm>
                <a:off x="531" y="1875"/>
                <a:ext cx="394" cy="87"/>
              </a:xfrm>
              <a:custGeom>
                <a:avLst/>
                <a:gdLst>
                  <a:gd name="T0" fmla="*/ 0 w 21594"/>
                  <a:gd name="T1" fmla="*/ 85 h 21599"/>
                  <a:gd name="T2" fmla="*/ 391 w 21594"/>
                  <a:gd name="T3" fmla="*/ 0 h 21599"/>
                  <a:gd name="T4" fmla="*/ 394 w 21594"/>
                  <a:gd name="T5" fmla="*/ 87 h 215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94" h="21599" fill="none" extrusionOk="0">
                    <a:moveTo>
                      <a:pt x="-1" y="21102"/>
                    </a:moveTo>
                    <a:cubicBezTo>
                      <a:pt x="267" y="9433"/>
                      <a:pt x="9757" y="88"/>
                      <a:pt x="21429" y="-1"/>
                    </a:cubicBezTo>
                  </a:path>
                  <a:path w="21594" h="21599" stroke="0" extrusionOk="0">
                    <a:moveTo>
                      <a:pt x="-1" y="21102"/>
                    </a:moveTo>
                    <a:cubicBezTo>
                      <a:pt x="267" y="9433"/>
                      <a:pt x="9757" y="88"/>
                      <a:pt x="21429" y="-1"/>
                    </a:cubicBezTo>
                    <a:lnTo>
                      <a:pt x="21594" y="21599"/>
                    </a:lnTo>
                    <a:lnTo>
                      <a:pt x="-1" y="21102"/>
                    </a:lnTo>
                    <a:close/>
                  </a:path>
                </a:pathLst>
              </a:custGeom>
              <a:pattFill prst="pct25">
                <a:fgClr>
                  <a:srgbClr val="000000"/>
                </a:fgClr>
                <a:bgClr>
                  <a:srgbClr val="FFFFFF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3" name="Arc 23">
                <a:extLst>
                  <a:ext uri="{FF2B5EF4-FFF2-40B4-BE49-F238E27FC236}">
                    <a16:creationId xmlns:a16="http://schemas.microsoft.com/office/drawing/2014/main" id="{193BE3AE-CED1-4765-8AFF-DDEB7F880682}"/>
                  </a:ext>
                </a:extLst>
              </p:cNvPr>
              <p:cNvSpPr/>
              <p:nvPr/>
            </p:nvSpPr>
            <p:spPr bwMode="auto">
              <a:xfrm>
                <a:off x="525" y="1867"/>
                <a:ext cx="400" cy="94"/>
              </a:xfrm>
              <a:custGeom>
                <a:avLst/>
                <a:gdLst>
                  <a:gd name="T0" fmla="*/ 0 w 21599"/>
                  <a:gd name="T1" fmla="*/ 93 h 21599"/>
                  <a:gd name="T2" fmla="*/ 397 w 21599"/>
                  <a:gd name="T3" fmla="*/ 0 h 21599"/>
                  <a:gd name="T4" fmla="*/ 400 w 21599"/>
                  <a:gd name="T5" fmla="*/ 94 h 215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99" h="21599" fill="none" extrusionOk="0">
                    <a:moveTo>
                      <a:pt x="0" y="21369"/>
                    </a:moveTo>
                    <a:cubicBezTo>
                      <a:pt x="125" y="9593"/>
                      <a:pt x="9660" y="87"/>
                      <a:pt x="21436" y="-1"/>
                    </a:cubicBezTo>
                  </a:path>
                  <a:path w="21599" h="21599" stroke="0" extrusionOk="0">
                    <a:moveTo>
                      <a:pt x="0" y="21369"/>
                    </a:moveTo>
                    <a:cubicBezTo>
                      <a:pt x="125" y="9593"/>
                      <a:pt x="9660" y="87"/>
                      <a:pt x="21436" y="-1"/>
                    </a:cubicBezTo>
                    <a:lnTo>
                      <a:pt x="21599" y="21599"/>
                    </a:lnTo>
                    <a:lnTo>
                      <a:pt x="0" y="21369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8" name="Line 25">
              <a:extLst>
                <a:ext uri="{FF2B5EF4-FFF2-40B4-BE49-F238E27FC236}">
                  <a16:creationId xmlns:a16="http://schemas.microsoft.com/office/drawing/2014/main" id="{8161B6AB-34DB-4D7B-94B1-158DBA688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826" y="2933700"/>
              <a:ext cx="158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9A3F90D8-222E-4A3F-9B3E-922EB81165A4}"/>
                </a:ext>
              </a:extLst>
            </p:cNvPr>
            <p:cNvSpPr/>
            <p:nvPr/>
          </p:nvSpPr>
          <p:spPr bwMode="auto">
            <a:xfrm>
              <a:off x="792164" y="2635252"/>
              <a:ext cx="503237" cy="339725"/>
            </a:xfrm>
            <a:custGeom>
              <a:avLst/>
              <a:gdLst>
                <a:gd name="T0" fmla="*/ 0 w 317"/>
                <a:gd name="T1" fmla="*/ 213 h 214"/>
                <a:gd name="T2" fmla="*/ 75 w 317"/>
                <a:gd name="T3" fmla="*/ 169 h 214"/>
                <a:gd name="T4" fmla="*/ 130 w 317"/>
                <a:gd name="T5" fmla="*/ 138 h 214"/>
                <a:gd name="T6" fmla="*/ 161 w 317"/>
                <a:gd name="T7" fmla="*/ 106 h 214"/>
                <a:gd name="T8" fmla="*/ 176 w 317"/>
                <a:gd name="T9" fmla="*/ 88 h 214"/>
                <a:gd name="T10" fmla="*/ 181 w 317"/>
                <a:gd name="T11" fmla="*/ 62 h 214"/>
                <a:gd name="T12" fmla="*/ 206 w 317"/>
                <a:gd name="T13" fmla="*/ 37 h 214"/>
                <a:gd name="T14" fmla="*/ 251 w 317"/>
                <a:gd name="T15" fmla="*/ 19 h 214"/>
                <a:gd name="T16" fmla="*/ 316 w 317"/>
                <a:gd name="T17" fmla="*/ 0 h 2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7" h="214">
                  <a:moveTo>
                    <a:pt x="0" y="213"/>
                  </a:moveTo>
                  <a:lnTo>
                    <a:pt x="75" y="169"/>
                  </a:lnTo>
                  <a:lnTo>
                    <a:pt x="130" y="138"/>
                  </a:lnTo>
                  <a:lnTo>
                    <a:pt x="161" y="106"/>
                  </a:lnTo>
                  <a:lnTo>
                    <a:pt x="176" y="88"/>
                  </a:lnTo>
                  <a:lnTo>
                    <a:pt x="181" y="62"/>
                  </a:lnTo>
                  <a:lnTo>
                    <a:pt x="206" y="37"/>
                  </a:lnTo>
                  <a:lnTo>
                    <a:pt x="251" y="19"/>
                  </a:lnTo>
                  <a:lnTo>
                    <a:pt x="316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31748042-9473-43E5-BE8A-3D6EE9B424DF}"/>
                </a:ext>
              </a:extLst>
            </p:cNvPr>
            <p:cNvSpPr/>
            <p:nvPr/>
          </p:nvSpPr>
          <p:spPr bwMode="auto">
            <a:xfrm>
              <a:off x="1293814" y="2238377"/>
              <a:ext cx="1822450" cy="606425"/>
            </a:xfrm>
            <a:custGeom>
              <a:avLst/>
              <a:gdLst>
                <a:gd name="T0" fmla="*/ 0 w 1148"/>
                <a:gd name="T1" fmla="*/ 250 h 382"/>
                <a:gd name="T2" fmla="*/ 51 w 1148"/>
                <a:gd name="T3" fmla="*/ 212 h 382"/>
                <a:gd name="T4" fmla="*/ 106 w 1148"/>
                <a:gd name="T5" fmla="*/ 187 h 382"/>
                <a:gd name="T6" fmla="*/ 156 w 1148"/>
                <a:gd name="T7" fmla="*/ 181 h 382"/>
                <a:gd name="T8" fmla="*/ 212 w 1148"/>
                <a:gd name="T9" fmla="*/ 187 h 382"/>
                <a:gd name="T10" fmla="*/ 317 w 1148"/>
                <a:gd name="T11" fmla="*/ 194 h 382"/>
                <a:gd name="T12" fmla="*/ 428 w 1148"/>
                <a:gd name="T13" fmla="*/ 187 h 382"/>
                <a:gd name="T14" fmla="*/ 519 w 1148"/>
                <a:gd name="T15" fmla="*/ 156 h 382"/>
                <a:gd name="T16" fmla="*/ 584 w 1148"/>
                <a:gd name="T17" fmla="*/ 125 h 382"/>
                <a:gd name="T18" fmla="*/ 649 w 1148"/>
                <a:gd name="T19" fmla="*/ 87 h 382"/>
                <a:gd name="T20" fmla="*/ 745 w 1148"/>
                <a:gd name="T21" fmla="*/ 81 h 382"/>
                <a:gd name="T22" fmla="*/ 851 w 1148"/>
                <a:gd name="T23" fmla="*/ 68 h 382"/>
                <a:gd name="T24" fmla="*/ 956 w 1148"/>
                <a:gd name="T25" fmla="*/ 37 h 382"/>
                <a:gd name="T26" fmla="*/ 1001 w 1148"/>
                <a:gd name="T27" fmla="*/ 18 h 382"/>
                <a:gd name="T28" fmla="*/ 1042 w 1148"/>
                <a:gd name="T29" fmla="*/ 6 h 382"/>
                <a:gd name="T30" fmla="*/ 1067 w 1148"/>
                <a:gd name="T31" fmla="*/ 0 h 382"/>
                <a:gd name="T32" fmla="*/ 1082 w 1148"/>
                <a:gd name="T33" fmla="*/ 0 h 382"/>
                <a:gd name="T34" fmla="*/ 1102 w 1148"/>
                <a:gd name="T35" fmla="*/ 0 h 382"/>
                <a:gd name="T36" fmla="*/ 1137 w 1148"/>
                <a:gd name="T37" fmla="*/ 18 h 382"/>
                <a:gd name="T38" fmla="*/ 1147 w 1148"/>
                <a:gd name="T39" fmla="*/ 25 h 382"/>
                <a:gd name="T40" fmla="*/ 1147 w 1148"/>
                <a:gd name="T41" fmla="*/ 43 h 382"/>
                <a:gd name="T42" fmla="*/ 1137 w 1148"/>
                <a:gd name="T43" fmla="*/ 68 h 382"/>
                <a:gd name="T44" fmla="*/ 1117 w 1148"/>
                <a:gd name="T45" fmla="*/ 100 h 382"/>
                <a:gd name="T46" fmla="*/ 996 w 1148"/>
                <a:gd name="T47" fmla="*/ 231 h 382"/>
                <a:gd name="T48" fmla="*/ 931 w 1148"/>
                <a:gd name="T49" fmla="*/ 294 h 382"/>
                <a:gd name="T50" fmla="*/ 891 w 1148"/>
                <a:gd name="T51" fmla="*/ 381 h 382"/>
                <a:gd name="T52" fmla="*/ 0 w 1148"/>
                <a:gd name="T53" fmla="*/ 250 h 38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148" h="382">
                  <a:moveTo>
                    <a:pt x="0" y="250"/>
                  </a:moveTo>
                  <a:lnTo>
                    <a:pt x="51" y="212"/>
                  </a:lnTo>
                  <a:lnTo>
                    <a:pt x="106" y="187"/>
                  </a:lnTo>
                  <a:lnTo>
                    <a:pt x="156" y="181"/>
                  </a:lnTo>
                  <a:lnTo>
                    <a:pt x="212" y="187"/>
                  </a:lnTo>
                  <a:lnTo>
                    <a:pt x="317" y="194"/>
                  </a:lnTo>
                  <a:lnTo>
                    <a:pt x="428" y="187"/>
                  </a:lnTo>
                  <a:lnTo>
                    <a:pt x="519" y="156"/>
                  </a:lnTo>
                  <a:lnTo>
                    <a:pt x="584" y="125"/>
                  </a:lnTo>
                  <a:lnTo>
                    <a:pt x="649" y="87"/>
                  </a:lnTo>
                  <a:lnTo>
                    <a:pt x="745" y="81"/>
                  </a:lnTo>
                  <a:lnTo>
                    <a:pt x="851" y="68"/>
                  </a:lnTo>
                  <a:lnTo>
                    <a:pt x="956" y="37"/>
                  </a:lnTo>
                  <a:lnTo>
                    <a:pt x="1001" y="18"/>
                  </a:lnTo>
                  <a:lnTo>
                    <a:pt x="1042" y="6"/>
                  </a:lnTo>
                  <a:lnTo>
                    <a:pt x="1067" y="0"/>
                  </a:lnTo>
                  <a:lnTo>
                    <a:pt x="1082" y="0"/>
                  </a:lnTo>
                  <a:lnTo>
                    <a:pt x="1102" y="0"/>
                  </a:lnTo>
                  <a:lnTo>
                    <a:pt x="1137" y="18"/>
                  </a:lnTo>
                  <a:lnTo>
                    <a:pt x="1147" y="25"/>
                  </a:lnTo>
                  <a:lnTo>
                    <a:pt x="1147" y="43"/>
                  </a:lnTo>
                  <a:lnTo>
                    <a:pt x="1137" y="68"/>
                  </a:lnTo>
                  <a:lnTo>
                    <a:pt x="1117" y="100"/>
                  </a:lnTo>
                  <a:lnTo>
                    <a:pt x="996" y="231"/>
                  </a:lnTo>
                  <a:lnTo>
                    <a:pt x="931" y="294"/>
                  </a:lnTo>
                  <a:lnTo>
                    <a:pt x="891" y="381"/>
                  </a:lnTo>
                  <a:lnTo>
                    <a:pt x="0" y="250"/>
                  </a:lnTo>
                </a:path>
              </a:pathLst>
            </a:custGeom>
            <a:pattFill prst="pct25">
              <a:fgClr>
                <a:srgbClr val="FFFFFF"/>
              </a:fgClr>
              <a:bgClr>
                <a:srgbClr val="0000D4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6EF173F0-F0A3-487E-892B-8922C226E066}"/>
                </a:ext>
              </a:extLst>
            </p:cNvPr>
            <p:cNvSpPr/>
            <p:nvPr/>
          </p:nvSpPr>
          <p:spPr bwMode="auto">
            <a:xfrm>
              <a:off x="1293814" y="2238377"/>
              <a:ext cx="1822450" cy="606425"/>
            </a:xfrm>
            <a:custGeom>
              <a:avLst/>
              <a:gdLst>
                <a:gd name="T0" fmla="*/ 0 w 1148"/>
                <a:gd name="T1" fmla="*/ 250 h 382"/>
                <a:gd name="T2" fmla="*/ 51 w 1148"/>
                <a:gd name="T3" fmla="*/ 212 h 382"/>
                <a:gd name="T4" fmla="*/ 106 w 1148"/>
                <a:gd name="T5" fmla="*/ 187 h 382"/>
                <a:gd name="T6" fmla="*/ 156 w 1148"/>
                <a:gd name="T7" fmla="*/ 181 h 382"/>
                <a:gd name="T8" fmla="*/ 212 w 1148"/>
                <a:gd name="T9" fmla="*/ 187 h 382"/>
                <a:gd name="T10" fmla="*/ 317 w 1148"/>
                <a:gd name="T11" fmla="*/ 194 h 382"/>
                <a:gd name="T12" fmla="*/ 428 w 1148"/>
                <a:gd name="T13" fmla="*/ 187 h 382"/>
                <a:gd name="T14" fmla="*/ 519 w 1148"/>
                <a:gd name="T15" fmla="*/ 156 h 382"/>
                <a:gd name="T16" fmla="*/ 584 w 1148"/>
                <a:gd name="T17" fmla="*/ 125 h 382"/>
                <a:gd name="T18" fmla="*/ 649 w 1148"/>
                <a:gd name="T19" fmla="*/ 87 h 382"/>
                <a:gd name="T20" fmla="*/ 745 w 1148"/>
                <a:gd name="T21" fmla="*/ 81 h 382"/>
                <a:gd name="T22" fmla="*/ 851 w 1148"/>
                <a:gd name="T23" fmla="*/ 68 h 382"/>
                <a:gd name="T24" fmla="*/ 956 w 1148"/>
                <a:gd name="T25" fmla="*/ 37 h 382"/>
                <a:gd name="T26" fmla="*/ 1001 w 1148"/>
                <a:gd name="T27" fmla="*/ 18 h 382"/>
                <a:gd name="T28" fmla="*/ 1042 w 1148"/>
                <a:gd name="T29" fmla="*/ 6 h 382"/>
                <a:gd name="T30" fmla="*/ 1067 w 1148"/>
                <a:gd name="T31" fmla="*/ 0 h 382"/>
                <a:gd name="T32" fmla="*/ 1082 w 1148"/>
                <a:gd name="T33" fmla="*/ 0 h 382"/>
                <a:gd name="T34" fmla="*/ 1102 w 1148"/>
                <a:gd name="T35" fmla="*/ 0 h 382"/>
                <a:gd name="T36" fmla="*/ 1137 w 1148"/>
                <a:gd name="T37" fmla="*/ 18 h 382"/>
                <a:gd name="T38" fmla="*/ 1147 w 1148"/>
                <a:gd name="T39" fmla="*/ 25 h 382"/>
                <a:gd name="T40" fmla="*/ 1147 w 1148"/>
                <a:gd name="T41" fmla="*/ 43 h 382"/>
                <a:gd name="T42" fmla="*/ 1137 w 1148"/>
                <a:gd name="T43" fmla="*/ 68 h 382"/>
                <a:gd name="T44" fmla="*/ 1117 w 1148"/>
                <a:gd name="T45" fmla="*/ 100 h 382"/>
                <a:gd name="T46" fmla="*/ 996 w 1148"/>
                <a:gd name="T47" fmla="*/ 231 h 382"/>
                <a:gd name="T48" fmla="*/ 931 w 1148"/>
                <a:gd name="T49" fmla="*/ 294 h 382"/>
                <a:gd name="T50" fmla="*/ 891 w 1148"/>
                <a:gd name="T51" fmla="*/ 381 h 38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48" h="382">
                  <a:moveTo>
                    <a:pt x="0" y="250"/>
                  </a:moveTo>
                  <a:lnTo>
                    <a:pt x="51" y="212"/>
                  </a:lnTo>
                  <a:lnTo>
                    <a:pt x="106" y="187"/>
                  </a:lnTo>
                  <a:lnTo>
                    <a:pt x="156" y="181"/>
                  </a:lnTo>
                  <a:lnTo>
                    <a:pt x="212" y="187"/>
                  </a:lnTo>
                  <a:lnTo>
                    <a:pt x="317" y="194"/>
                  </a:lnTo>
                  <a:lnTo>
                    <a:pt x="428" y="187"/>
                  </a:lnTo>
                  <a:lnTo>
                    <a:pt x="519" y="156"/>
                  </a:lnTo>
                  <a:lnTo>
                    <a:pt x="584" y="125"/>
                  </a:lnTo>
                  <a:lnTo>
                    <a:pt x="649" y="87"/>
                  </a:lnTo>
                  <a:lnTo>
                    <a:pt x="745" y="81"/>
                  </a:lnTo>
                  <a:lnTo>
                    <a:pt x="851" y="68"/>
                  </a:lnTo>
                  <a:lnTo>
                    <a:pt x="956" y="37"/>
                  </a:lnTo>
                  <a:lnTo>
                    <a:pt x="1001" y="18"/>
                  </a:lnTo>
                  <a:lnTo>
                    <a:pt x="1042" y="6"/>
                  </a:lnTo>
                  <a:lnTo>
                    <a:pt x="1067" y="0"/>
                  </a:lnTo>
                  <a:lnTo>
                    <a:pt x="1082" y="0"/>
                  </a:lnTo>
                  <a:lnTo>
                    <a:pt x="1102" y="0"/>
                  </a:lnTo>
                  <a:lnTo>
                    <a:pt x="1137" y="18"/>
                  </a:lnTo>
                  <a:lnTo>
                    <a:pt x="1147" y="25"/>
                  </a:lnTo>
                  <a:lnTo>
                    <a:pt x="1147" y="43"/>
                  </a:lnTo>
                  <a:lnTo>
                    <a:pt x="1137" y="68"/>
                  </a:lnTo>
                  <a:lnTo>
                    <a:pt x="1117" y="100"/>
                  </a:lnTo>
                  <a:lnTo>
                    <a:pt x="996" y="231"/>
                  </a:lnTo>
                  <a:lnTo>
                    <a:pt x="931" y="294"/>
                  </a:lnTo>
                  <a:lnTo>
                    <a:pt x="891" y="38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Line 29">
              <a:extLst>
                <a:ext uri="{FF2B5EF4-FFF2-40B4-BE49-F238E27FC236}">
                  <a16:creationId xmlns:a16="http://schemas.microsoft.com/office/drawing/2014/main" id="{98338E76-0313-4E3B-B767-D5038CA28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2163" y="2706688"/>
              <a:ext cx="501650" cy="266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76585E78-9810-4BAD-AEB0-452EF81B3F36}"/>
                </a:ext>
              </a:extLst>
            </p:cNvPr>
            <p:cNvSpPr/>
            <p:nvPr/>
          </p:nvSpPr>
          <p:spPr bwMode="auto">
            <a:xfrm>
              <a:off x="1014413" y="2635250"/>
              <a:ext cx="393700" cy="209550"/>
            </a:xfrm>
            <a:custGeom>
              <a:avLst/>
              <a:gdLst>
                <a:gd name="T0" fmla="*/ 176 w 248"/>
                <a:gd name="T1" fmla="*/ 0 h 132"/>
                <a:gd name="T2" fmla="*/ 71 w 248"/>
                <a:gd name="T3" fmla="*/ 44 h 132"/>
                <a:gd name="T4" fmla="*/ 36 w 248"/>
                <a:gd name="T5" fmla="*/ 88 h 132"/>
                <a:gd name="T6" fmla="*/ 0 w 248"/>
                <a:gd name="T7" fmla="*/ 131 h 132"/>
                <a:gd name="T8" fmla="*/ 247 w 248"/>
                <a:gd name="T9" fmla="*/ 44 h 132"/>
                <a:gd name="T10" fmla="*/ 212 w 248"/>
                <a:gd name="T11" fmla="*/ 19 h 132"/>
                <a:gd name="T12" fmla="*/ 176 w 248"/>
                <a:gd name="T13" fmla="*/ 0 h 1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8" h="132">
                  <a:moveTo>
                    <a:pt x="176" y="0"/>
                  </a:moveTo>
                  <a:lnTo>
                    <a:pt x="71" y="44"/>
                  </a:lnTo>
                  <a:lnTo>
                    <a:pt x="36" y="88"/>
                  </a:lnTo>
                  <a:lnTo>
                    <a:pt x="0" y="131"/>
                  </a:lnTo>
                  <a:lnTo>
                    <a:pt x="247" y="44"/>
                  </a:lnTo>
                  <a:lnTo>
                    <a:pt x="212" y="19"/>
                  </a:lnTo>
                  <a:lnTo>
                    <a:pt x="176" y="0"/>
                  </a:lnTo>
                </a:path>
              </a:pathLst>
            </a:custGeom>
            <a:pattFill prst="pct25">
              <a:fgClr>
                <a:srgbClr val="FFFFFF"/>
              </a:fgClr>
              <a:bgClr>
                <a:srgbClr val="0000D4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0F02D1BF-2D66-4329-BAC3-ECD6DF2E7E7C}"/>
                </a:ext>
              </a:extLst>
            </p:cNvPr>
            <p:cNvSpPr/>
            <p:nvPr/>
          </p:nvSpPr>
          <p:spPr bwMode="auto">
            <a:xfrm>
              <a:off x="792163" y="2297115"/>
              <a:ext cx="336550" cy="369887"/>
            </a:xfrm>
            <a:custGeom>
              <a:avLst/>
              <a:gdLst>
                <a:gd name="T0" fmla="*/ 0 w 212"/>
                <a:gd name="T1" fmla="*/ 0 h 233"/>
                <a:gd name="T2" fmla="*/ 75 w 212"/>
                <a:gd name="T3" fmla="*/ 38 h 233"/>
                <a:gd name="T4" fmla="*/ 130 w 212"/>
                <a:gd name="T5" fmla="*/ 69 h 233"/>
                <a:gd name="T6" fmla="*/ 171 w 212"/>
                <a:gd name="T7" fmla="*/ 100 h 233"/>
                <a:gd name="T8" fmla="*/ 191 w 212"/>
                <a:gd name="T9" fmla="*/ 125 h 233"/>
                <a:gd name="T10" fmla="*/ 201 w 212"/>
                <a:gd name="T11" fmla="*/ 163 h 233"/>
                <a:gd name="T12" fmla="*/ 211 w 212"/>
                <a:gd name="T13" fmla="*/ 213 h 233"/>
                <a:gd name="T14" fmla="*/ 211 w 212"/>
                <a:gd name="T15" fmla="*/ 232 h 233"/>
                <a:gd name="T16" fmla="*/ 211 w 212"/>
                <a:gd name="T17" fmla="*/ 213 h 2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2" h="233">
                  <a:moveTo>
                    <a:pt x="0" y="0"/>
                  </a:moveTo>
                  <a:lnTo>
                    <a:pt x="75" y="38"/>
                  </a:lnTo>
                  <a:lnTo>
                    <a:pt x="130" y="69"/>
                  </a:lnTo>
                  <a:lnTo>
                    <a:pt x="171" y="100"/>
                  </a:lnTo>
                  <a:lnTo>
                    <a:pt x="191" y="125"/>
                  </a:lnTo>
                  <a:lnTo>
                    <a:pt x="201" y="163"/>
                  </a:lnTo>
                  <a:lnTo>
                    <a:pt x="211" y="213"/>
                  </a:lnTo>
                  <a:lnTo>
                    <a:pt x="211" y="232"/>
                  </a:lnTo>
                  <a:lnTo>
                    <a:pt x="211" y="21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F2464E31-CCEE-4B58-940F-6B2A8545733A}"/>
                </a:ext>
              </a:extLst>
            </p:cNvPr>
            <p:cNvSpPr/>
            <p:nvPr/>
          </p:nvSpPr>
          <p:spPr bwMode="auto">
            <a:xfrm>
              <a:off x="1238250" y="2238377"/>
              <a:ext cx="169863" cy="269875"/>
            </a:xfrm>
            <a:custGeom>
              <a:avLst/>
              <a:gdLst>
                <a:gd name="T0" fmla="*/ 0 w 107"/>
                <a:gd name="T1" fmla="*/ 0 h 170"/>
                <a:gd name="T2" fmla="*/ 46 w 107"/>
                <a:gd name="T3" fmla="*/ 37 h 170"/>
                <a:gd name="T4" fmla="*/ 76 w 107"/>
                <a:gd name="T5" fmla="*/ 75 h 170"/>
                <a:gd name="T6" fmla="*/ 96 w 107"/>
                <a:gd name="T7" fmla="*/ 118 h 170"/>
                <a:gd name="T8" fmla="*/ 106 w 107"/>
                <a:gd name="T9" fmla="*/ 169 h 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7" h="170">
                  <a:moveTo>
                    <a:pt x="0" y="0"/>
                  </a:moveTo>
                  <a:lnTo>
                    <a:pt x="46" y="37"/>
                  </a:lnTo>
                  <a:lnTo>
                    <a:pt x="76" y="75"/>
                  </a:lnTo>
                  <a:lnTo>
                    <a:pt x="96" y="118"/>
                  </a:lnTo>
                  <a:lnTo>
                    <a:pt x="106" y="16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B8C972A5-E5AA-4ECE-B02E-18E4B667258C}"/>
                </a:ext>
              </a:extLst>
            </p:cNvPr>
            <p:cNvSpPr/>
            <p:nvPr/>
          </p:nvSpPr>
          <p:spPr bwMode="auto">
            <a:xfrm>
              <a:off x="1917700" y="2238377"/>
              <a:ext cx="225425" cy="200025"/>
            </a:xfrm>
            <a:custGeom>
              <a:avLst/>
              <a:gdLst>
                <a:gd name="T0" fmla="*/ 0 w 142"/>
                <a:gd name="T1" fmla="*/ 0 h 126"/>
                <a:gd name="T2" fmla="*/ 70 w 142"/>
                <a:gd name="T3" fmla="*/ 31 h 126"/>
                <a:gd name="T4" fmla="*/ 121 w 142"/>
                <a:gd name="T5" fmla="*/ 68 h 126"/>
                <a:gd name="T6" fmla="*/ 141 w 142"/>
                <a:gd name="T7" fmla="*/ 93 h 126"/>
                <a:gd name="T8" fmla="*/ 141 w 142"/>
                <a:gd name="T9" fmla="*/ 125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2" h="126">
                  <a:moveTo>
                    <a:pt x="0" y="0"/>
                  </a:moveTo>
                  <a:lnTo>
                    <a:pt x="70" y="31"/>
                  </a:lnTo>
                  <a:lnTo>
                    <a:pt x="121" y="68"/>
                  </a:lnTo>
                  <a:lnTo>
                    <a:pt x="141" y="93"/>
                  </a:lnTo>
                  <a:lnTo>
                    <a:pt x="141" y="125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Oval 34">
              <a:extLst>
                <a:ext uri="{FF2B5EF4-FFF2-40B4-BE49-F238E27FC236}">
                  <a16:creationId xmlns:a16="http://schemas.microsoft.com/office/drawing/2014/main" id="{D9DF7AC0-8901-43B9-A89C-88A5DA16A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914" y="5384802"/>
              <a:ext cx="50800" cy="55563"/>
            </a:xfrm>
            <a:prstGeom prst="ellipse">
              <a:avLst/>
            </a:prstGeom>
            <a:pattFill prst="pct25">
              <a:fgClr>
                <a:srgbClr val="FFFFFF"/>
              </a:fgClr>
              <a:bgClr>
                <a:srgbClr val="000000"/>
              </a:bgClr>
            </a:patt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28" name="Arc 35">
              <a:extLst>
                <a:ext uri="{FF2B5EF4-FFF2-40B4-BE49-F238E27FC236}">
                  <a16:creationId xmlns:a16="http://schemas.microsoft.com/office/drawing/2014/main" id="{632BD9B6-AF29-4B0D-9368-4387712900F9}"/>
                </a:ext>
              </a:extLst>
            </p:cNvPr>
            <p:cNvSpPr/>
            <p:nvPr/>
          </p:nvSpPr>
          <p:spPr bwMode="auto">
            <a:xfrm>
              <a:off x="1568451" y="4826002"/>
              <a:ext cx="47625" cy="49213"/>
            </a:xfrm>
            <a:custGeom>
              <a:avLst/>
              <a:gdLst>
                <a:gd name="T0" fmla="*/ 0 w 21555"/>
                <a:gd name="T1" fmla="*/ 46042 h 21588"/>
                <a:gd name="T2" fmla="*/ 46034 w 21555"/>
                <a:gd name="T3" fmla="*/ 0 h 21588"/>
                <a:gd name="T4" fmla="*/ 47625 w 21555"/>
                <a:gd name="T5" fmla="*/ 49213 h 215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555" h="21588" fill="none" extrusionOk="0">
                  <a:moveTo>
                    <a:pt x="-1" y="20196"/>
                  </a:moveTo>
                  <a:cubicBezTo>
                    <a:pt x="715" y="9107"/>
                    <a:pt x="9728" y="370"/>
                    <a:pt x="20835" y="0"/>
                  </a:cubicBezTo>
                </a:path>
                <a:path w="21555" h="21588" stroke="0" extrusionOk="0">
                  <a:moveTo>
                    <a:pt x="-1" y="20196"/>
                  </a:moveTo>
                  <a:cubicBezTo>
                    <a:pt x="715" y="9107"/>
                    <a:pt x="9728" y="370"/>
                    <a:pt x="20835" y="0"/>
                  </a:cubicBezTo>
                  <a:lnTo>
                    <a:pt x="21555" y="21588"/>
                  </a:lnTo>
                  <a:lnTo>
                    <a:pt x="-1" y="20196"/>
                  </a:lnTo>
                  <a:close/>
                </a:path>
              </a:pathLst>
            </a:custGeom>
            <a:pattFill prst="pct25">
              <a:fgClr>
                <a:srgbClr val="000000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Arc 36">
              <a:extLst>
                <a:ext uri="{FF2B5EF4-FFF2-40B4-BE49-F238E27FC236}">
                  <a16:creationId xmlns:a16="http://schemas.microsoft.com/office/drawing/2014/main" id="{0D200DCE-77D5-4D5D-95A2-D3D7C06320F4}"/>
                </a:ext>
              </a:extLst>
            </p:cNvPr>
            <p:cNvSpPr/>
            <p:nvPr/>
          </p:nvSpPr>
          <p:spPr bwMode="auto">
            <a:xfrm>
              <a:off x="1568451" y="4826002"/>
              <a:ext cx="47625" cy="49213"/>
            </a:xfrm>
            <a:custGeom>
              <a:avLst/>
              <a:gdLst>
                <a:gd name="T0" fmla="*/ 0 w 21555"/>
                <a:gd name="T1" fmla="*/ 46042 h 21588"/>
                <a:gd name="T2" fmla="*/ 46034 w 21555"/>
                <a:gd name="T3" fmla="*/ 0 h 21588"/>
                <a:gd name="T4" fmla="*/ 47625 w 21555"/>
                <a:gd name="T5" fmla="*/ 49213 h 215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555" h="21588" fill="none" extrusionOk="0">
                  <a:moveTo>
                    <a:pt x="-1" y="20196"/>
                  </a:moveTo>
                  <a:cubicBezTo>
                    <a:pt x="715" y="9107"/>
                    <a:pt x="9728" y="370"/>
                    <a:pt x="20835" y="0"/>
                  </a:cubicBezTo>
                </a:path>
                <a:path w="21555" h="21588" stroke="0" extrusionOk="0">
                  <a:moveTo>
                    <a:pt x="-1" y="20196"/>
                  </a:moveTo>
                  <a:cubicBezTo>
                    <a:pt x="715" y="9107"/>
                    <a:pt x="9728" y="370"/>
                    <a:pt x="20835" y="0"/>
                  </a:cubicBezTo>
                  <a:lnTo>
                    <a:pt x="21555" y="21588"/>
                  </a:lnTo>
                  <a:lnTo>
                    <a:pt x="-1" y="20196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Arc 37">
              <a:extLst>
                <a:ext uri="{FF2B5EF4-FFF2-40B4-BE49-F238E27FC236}">
                  <a16:creationId xmlns:a16="http://schemas.microsoft.com/office/drawing/2014/main" id="{5A1F65AF-F4D3-4637-8210-8EA1EF06EA0F}"/>
                </a:ext>
              </a:extLst>
            </p:cNvPr>
            <p:cNvSpPr/>
            <p:nvPr/>
          </p:nvSpPr>
          <p:spPr bwMode="auto">
            <a:xfrm>
              <a:off x="1609725" y="4822825"/>
              <a:ext cx="47625" cy="39688"/>
            </a:xfrm>
            <a:custGeom>
              <a:avLst/>
              <a:gdLst>
                <a:gd name="T0" fmla="*/ 0 w 23139"/>
                <a:gd name="T1" fmla="*/ 101 h 21600"/>
                <a:gd name="T2" fmla="*/ 47625 w 23139"/>
                <a:gd name="T3" fmla="*/ 39688 h 21600"/>
                <a:gd name="T4" fmla="*/ 3168 w 23139"/>
                <a:gd name="T5" fmla="*/ 39688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139" h="21600" fill="none" extrusionOk="0">
                  <a:moveTo>
                    <a:pt x="-1" y="54"/>
                  </a:moveTo>
                  <a:cubicBezTo>
                    <a:pt x="512" y="18"/>
                    <a:pt x="1025" y="-1"/>
                    <a:pt x="1539" y="0"/>
                  </a:cubicBezTo>
                  <a:cubicBezTo>
                    <a:pt x="13468" y="0"/>
                    <a:pt x="23139" y="9670"/>
                    <a:pt x="23139" y="21600"/>
                  </a:cubicBezTo>
                </a:path>
                <a:path w="23139" h="21600" stroke="0" extrusionOk="0">
                  <a:moveTo>
                    <a:pt x="-1" y="54"/>
                  </a:moveTo>
                  <a:cubicBezTo>
                    <a:pt x="512" y="18"/>
                    <a:pt x="1025" y="-1"/>
                    <a:pt x="1539" y="0"/>
                  </a:cubicBezTo>
                  <a:cubicBezTo>
                    <a:pt x="13468" y="0"/>
                    <a:pt x="23139" y="9670"/>
                    <a:pt x="23139" y="21600"/>
                  </a:cubicBezTo>
                  <a:lnTo>
                    <a:pt x="1539" y="21600"/>
                  </a:lnTo>
                  <a:lnTo>
                    <a:pt x="-1" y="54"/>
                  </a:lnTo>
                  <a:close/>
                </a:path>
              </a:pathLst>
            </a:custGeom>
            <a:pattFill prst="pct25">
              <a:fgClr>
                <a:srgbClr val="000000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Arc 38">
              <a:extLst>
                <a:ext uri="{FF2B5EF4-FFF2-40B4-BE49-F238E27FC236}">
                  <a16:creationId xmlns:a16="http://schemas.microsoft.com/office/drawing/2014/main" id="{2BD5CF44-560D-4EDD-A719-3BEBA9B0A1E9}"/>
                </a:ext>
              </a:extLst>
            </p:cNvPr>
            <p:cNvSpPr/>
            <p:nvPr/>
          </p:nvSpPr>
          <p:spPr bwMode="auto">
            <a:xfrm>
              <a:off x="1609725" y="4822825"/>
              <a:ext cx="47625" cy="39688"/>
            </a:xfrm>
            <a:custGeom>
              <a:avLst/>
              <a:gdLst>
                <a:gd name="T0" fmla="*/ 0 w 23139"/>
                <a:gd name="T1" fmla="*/ 101 h 21600"/>
                <a:gd name="T2" fmla="*/ 47625 w 23139"/>
                <a:gd name="T3" fmla="*/ 39688 h 21600"/>
                <a:gd name="T4" fmla="*/ 3168 w 23139"/>
                <a:gd name="T5" fmla="*/ 39688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139" h="21600" fill="none" extrusionOk="0">
                  <a:moveTo>
                    <a:pt x="-1" y="54"/>
                  </a:moveTo>
                  <a:cubicBezTo>
                    <a:pt x="512" y="18"/>
                    <a:pt x="1025" y="-1"/>
                    <a:pt x="1539" y="0"/>
                  </a:cubicBezTo>
                  <a:cubicBezTo>
                    <a:pt x="13468" y="0"/>
                    <a:pt x="23139" y="9670"/>
                    <a:pt x="23139" y="21600"/>
                  </a:cubicBezTo>
                </a:path>
                <a:path w="23139" h="21600" stroke="0" extrusionOk="0">
                  <a:moveTo>
                    <a:pt x="-1" y="54"/>
                  </a:moveTo>
                  <a:cubicBezTo>
                    <a:pt x="512" y="18"/>
                    <a:pt x="1025" y="-1"/>
                    <a:pt x="1539" y="0"/>
                  </a:cubicBezTo>
                  <a:cubicBezTo>
                    <a:pt x="13468" y="0"/>
                    <a:pt x="23139" y="9670"/>
                    <a:pt x="23139" y="21600"/>
                  </a:cubicBezTo>
                  <a:lnTo>
                    <a:pt x="1539" y="21600"/>
                  </a:lnTo>
                  <a:lnTo>
                    <a:pt x="-1" y="54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Rectangle 39">
              <a:extLst>
                <a:ext uri="{FF2B5EF4-FFF2-40B4-BE49-F238E27FC236}">
                  <a16:creationId xmlns:a16="http://schemas.microsoft.com/office/drawing/2014/main" id="{4326D225-841E-4E04-B1F1-220E377AC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626" y="3054351"/>
              <a:ext cx="2040590" cy="605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9pPr>
            </a:lstStyle>
            <a:p>
              <a:r>
                <a:rPr lang="en-US" altLang="ko-KR" sz="28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1 Terabyte</a:t>
              </a:r>
            </a:p>
          </p:txBody>
        </p:sp>
        <p:sp>
          <p:nvSpPr>
            <p:cNvPr id="33" name="Rectangle 40">
              <a:extLst>
                <a:ext uri="{FF2B5EF4-FFF2-40B4-BE49-F238E27FC236}">
                  <a16:creationId xmlns:a16="http://schemas.microsoft.com/office/drawing/2014/main" id="{021AF34C-CC67-4592-B36F-0C9D262BE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0664" y="4786313"/>
              <a:ext cx="1565884" cy="605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9pPr>
            </a:lstStyle>
            <a:p>
              <a:r>
                <a:rPr lang="en-US" altLang="ko-KR" sz="2800">
                  <a:solidFill>
                    <a:srgbClr val="FCF305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10 MB/s</a:t>
              </a:r>
            </a:p>
          </p:txBody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6A3C6465-6D6A-4462-A813-CD89E8D0B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58" y="1381524"/>
              <a:ext cx="2426792" cy="746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          At 10 MB/s</a:t>
              </a:r>
            </a:p>
            <a:p>
              <a:r>
                <a:rPr lang="en-US" altLang="ko-KR" dirty="0"/>
                <a:t>1.2 days to scan  </a:t>
              </a:r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FC6BBF3E-DB78-4628-8298-1E2A35642064}"/>
                </a:ext>
              </a:extLst>
            </p:cNvPr>
            <p:cNvSpPr/>
            <p:nvPr/>
          </p:nvSpPr>
          <p:spPr bwMode="auto">
            <a:xfrm>
              <a:off x="5740400" y="2203450"/>
              <a:ext cx="2959100" cy="3132138"/>
            </a:xfrm>
            <a:custGeom>
              <a:avLst/>
              <a:gdLst>
                <a:gd name="T0" fmla="*/ 0 w 1864"/>
                <a:gd name="T1" fmla="*/ 0 h 1973"/>
                <a:gd name="T2" fmla="*/ 1863 w 1864"/>
                <a:gd name="T3" fmla="*/ 0 h 1973"/>
                <a:gd name="T4" fmla="*/ 1858 w 1864"/>
                <a:gd name="T5" fmla="*/ 58 h 1973"/>
                <a:gd name="T6" fmla="*/ 1854 w 1864"/>
                <a:gd name="T7" fmla="*/ 128 h 1973"/>
                <a:gd name="T8" fmla="*/ 1854 w 1864"/>
                <a:gd name="T9" fmla="*/ 227 h 1973"/>
                <a:gd name="T10" fmla="*/ 1844 w 1864"/>
                <a:gd name="T11" fmla="*/ 337 h 1973"/>
                <a:gd name="T12" fmla="*/ 1835 w 1864"/>
                <a:gd name="T13" fmla="*/ 465 h 1973"/>
                <a:gd name="T14" fmla="*/ 1816 w 1864"/>
                <a:gd name="T15" fmla="*/ 599 h 1973"/>
                <a:gd name="T16" fmla="*/ 1792 w 1864"/>
                <a:gd name="T17" fmla="*/ 750 h 1973"/>
                <a:gd name="T18" fmla="*/ 1758 w 1864"/>
                <a:gd name="T19" fmla="*/ 896 h 1973"/>
                <a:gd name="T20" fmla="*/ 1725 w 1864"/>
                <a:gd name="T21" fmla="*/ 1053 h 1973"/>
                <a:gd name="T22" fmla="*/ 1677 w 1864"/>
                <a:gd name="T23" fmla="*/ 1204 h 1973"/>
                <a:gd name="T24" fmla="*/ 1630 w 1864"/>
                <a:gd name="T25" fmla="*/ 1350 h 1973"/>
                <a:gd name="T26" fmla="*/ 1568 w 1864"/>
                <a:gd name="T27" fmla="*/ 1484 h 1973"/>
                <a:gd name="T28" fmla="*/ 1501 w 1864"/>
                <a:gd name="T29" fmla="*/ 1617 h 1973"/>
                <a:gd name="T30" fmla="*/ 1425 w 1864"/>
                <a:gd name="T31" fmla="*/ 1728 h 1973"/>
                <a:gd name="T32" fmla="*/ 1344 w 1864"/>
                <a:gd name="T33" fmla="*/ 1815 h 1973"/>
                <a:gd name="T34" fmla="*/ 1253 w 1864"/>
                <a:gd name="T35" fmla="*/ 1879 h 1973"/>
                <a:gd name="T36" fmla="*/ 1158 w 1864"/>
                <a:gd name="T37" fmla="*/ 1926 h 1973"/>
                <a:gd name="T38" fmla="*/ 1053 w 1864"/>
                <a:gd name="T39" fmla="*/ 1949 h 1973"/>
                <a:gd name="T40" fmla="*/ 953 w 1864"/>
                <a:gd name="T41" fmla="*/ 1967 h 1973"/>
                <a:gd name="T42" fmla="*/ 743 w 1864"/>
                <a:gd name="T43" fmla="*/ 1972 h 1973"/>
                <a:gd name="T44" fmla="*/ 534 w 1864"/>
                <a:gd name="T45" fmla="*/ 1949 h 1973"/>
                <a:gd name="T46" fmla="*/ 429 w 1864"/>
                <a:gd name="T47" fmla="*/ 1932 h 1973"/>
                <a:gd name="T48" fmla="*/ 338 w 1864"/>
                <a:gd name="T49" fmla="*/ 1914 h 1973"/>
                <a:gd name="T50" fmla="*/ 252 w 1864"/>
                <a:gd name="T51" fmla="*/ 1891 h 1973"/>
                <a:gd name="T52" fmla="*/ 181 w 1864"/>
                <a:gd name="T53" fmla="*/ 1873 h 1973"/>
                <a:gd name="T54" fmla="*/ 119 w 1864"/>
                <a:gd name="T55" fmla="*/ 1850 h 1973"/>
                <a:gd name="T56" fmla="*/ 76 w 1864"/>
                <a:gd name="T57" fmla="*/ 1839 h 1973"/>
                <a:gd name="T58" fmla="*/ 38 w 1864"/>
                <a:gd name="T59" fmla="*/ 1827 h 1973"/>
                <a:gd name="T60" fmla="*/ 19 w 1864"/>
                <a:gd name="T61" fmla="*/ 913 h 1973"/>
                <a:gd name="T62" fmla="*/ 9 w 1864"/>
                <a:gd name="T63" fmla="*/ 698 h 1973"/>
                <a:gd name="T64" fmla="*/ 9 w 1864"/>
                <a:gd name="T65" fmla="*/ 512 h 1973"/>
                <a:gd name="T66" fmla="*/ 5 w 1864"/>
                <a:gd name="T67" fmla="*/ 355 h 1973"/>
                <a:gd name="T68" fmla="*/ 0 w 1864"/>
                <a:gd name="T69" fmla="*/ 227 h 1973"/>
                <a:gd name="T70" fmla="*/ 0 w 1864"/>
                <a:gd name="T71" fmla="*/ 122 h 1973"/>
                <a:gd name="T72" fmla="*/ 0 w 1864"/>
                <a:gd name="T73" fmla="*/ 52 h 1973"/>
                <a:gd name="T74" fmla="*/ 0 w 1864"/>
                <a:gd name="T75" fmla="*/ 11 h 1973"/>
                <a:gd name="T76" fmla="*/ 0 w 1864"/>
                <a:gd name="T77" fmla="*/ 0 h 197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64" h="1973">
                  <a:moveTo>
                    <a:pt x="0" y="0"/>
                  </a:moveTo>
                  <a:lnTo>
                    <a:pt x="1863" y="0"/>
                  </a:lnTo>
                  <a:lnTo>
                    <a:pt x="1858" y="58"/>
                  </a:lnTo>
                  <a:lnTo>
                    <a:pt x="1854" y="128"/>
                  </a:lnTo>
                  <a:lnTo>
                    <a:pt x="1854" y="227"/>
                  </a:lnTo>
                  <a:lnTo>
                    <a:pt x="1844" y="337"/>
                  </a:lnTo>
                  <a:lnTo>
                    <a:pt x="1835" y="465"/>
                  </a:lnTo>
                  <a:lnTo>
                    <a:pt x="1816" y="599"/>
                  </a:lnTo>
                  <a:lnTo>
                    <a:pt x="1792" y="750"/>
                  </a:lnTo>
                  <a:lnTo>
                    <a:pt x="1758" y="896"/>
                  </a:lnTo>
                  <a:lnTo>
                    <a:pt x="1725" y="1053"/>
                  </a:lnTo>
                  <a:lnTo>
                    <a:pt x="1677" y="1204"/>
                  </a:lnTo>
                  <a:lnTo>
                    <a:pt x="1630" y="1350"/>
                  </a:lnTo>
                  <a:lnTo>
                    <a:pt x="1568" y="1484"/>
                  </a:lnTo>
                  <a:lnTo>
                    <a:pt x="1501" y="1617"/>
                  </a:lnTo>
                  <a:lnTo>
                    <a:pt x="1425" y="1728"/>
                  </a:lnTo>
                  <a:lnTo>
                    <a:pt x="1344" y="1815"/>
                  </a:lnTo>
                  <a:lnTo>
                    <a:pt x="1253" y="1879"/>
                  </a:lnTo>
                  <a:lnTo>
                    <a:pt x="1158" y="1926"/>
                  </a:lnTo>
                  <a:lnTo>
                    <a:pt x="1053" y="1949"/>
                  </a:lnTo>
                  <a:lnTo>
                    <a:pt x="953" y="1967"/>
                  </a:lnTo>
                  <a:lnTo>
                    <a:pt x="743" y="1972"/>
                  </a:lnTo>
                  <a:lnTo>
                    <a:pt x="534" y="1949"/>
                  </a:lnTo>
                  <a:lnTo>
                    <a:pt x="429" y="1932"/>
                  </a:lnTo>
                  <a:lnTo>
                    <a:pt x="338" y="1914"/>
                  </a:lnTo>
                  <a:lnTo>
                    <a:pt x="252" y="1891"/>
                  </a:lnTo>
                  <a:lnTo>
                    <a:pt x="181" y="1873"/>
                  </a:lnTo>
                  <a:lnTo>
                    <a:pt x="119" y="1850"/>
                  </a:lnTo>
                  <a:lnTo>
                    <a:pt x="76" y="1839"/>
                  </a:lnTo>
                  <a:lnTo>
                    <a:pt x="38" y="1827"/>
                  </a:lnTo>
                  <a:lnTo>
                    <a:pt x="19" y="913"/>
                  </a:lnTo>
                  <a:lnTo>
                    <a:pt x="9" y="698"/>
                  </a:lnTo>
                  <a:lnTo>
                    <a:pt x="9" y="512"/>
                  </a:lnTo>
                  <a:lnTo>
                    <a:pt x="5" y="355"/>
                  </a:lnTo>
                  <a:lnTo>
                    <a:pt x="0" y="227"/>
                  </a:lnTo>
                  <a:lnTo>
                    <a:pt x="0" y="122"/>
                  </a:lnTo>
                  <a:lnTo>
                    <a:pt x="0" y="52"/>
                  </a:lnTo>
                  <a:lnTo>
                    <a:pt x="0" y="11"/>
                  </a:lnTo>
                  <a:lnTo>
                    <a:pt x="0" y="0"/>
                  </a:lnTo>
                </a:path>
              </a:pathLst>
            </a:custGeom>
            <a:solidFill>
              <a:srgbClr val="6633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5A12A2A7-5865-4530-9981-0AA6F5ED2D6B}"/>
                </a:ext>
              </a:extLst>
            </p:cNvPr>
            <p:cNvSpPr/>
            <p:nvPr/>
          </p:nvSpPr>
          <p:spPr bwMode="auto">
            <a:xfrm>
              <a:off x="6481763" y="4549777"/>
              <a:ext cx="455612" cy="620713"/>
            </a:xfrm>
            <a:custGeom>
              <a:avLst/>
              <a:gdLst>
                <a:gd name="T0" fmla="*/ 257 w 287"/>
                <a:gd name="T1" fmla="*/ 0 h 391"/>
                <a:gd name="T2" fmla="*/ 286 w 287"/>
                <a:gd name="T3" fmla="*/ 23 h 391"/>
                <a:gd name="T4" fmla="*/ 28 w 287"/>
                <a:gd name="T5" fmla="*/ 390 h 391"/>
                <a:gd name="T6" fmla="*/ 0 w 287"/>
                <a:gd name="T7" fmla="*/ 366 h 391"/>
                <a:gd name="T8" fmla="*/ 129 w 287"/>
                <a:gd name="T9" fmla="*/ 180 h 391"/>
                <a:gd name="T10" fmla="*/ 257 w 287"/>
                <a:gd name="T11" fmla="*/ 0 h 3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7" h="391">
                  <a:moveTo>
                    <a:pt x="257" y="0"/>
                  </a:moveTo>
                  <a:lnTo>
                    <a:pt x="286" y="23"/>
                  </a:lnTo>
                  <a:lnTo>
                    <a:pt x="28" y="390"/>
                  </a:lnTo>
                  <a:lnTo>
                    <a:pt x="0" y="366"/>
                  </a:lnTo>
                  <a:lnTo>
                    <a:pt x="129" y="180"/>
                  </a:lnTo>
                  <a:lnTo>
                    <a:pt x="257" y="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177B1015-75D7-4F13-9FDA-5829B7F96737}"/>
                </a:ext>
              </a:extLst>
            </p:cNvPr>
            <p:cNvSpPr/>
            <p:nvPr/>
          </p:nvSpPr>
          <p:spPr bwMode="auto">
            <a:xfrm>
              <a:off x="6140450" y="2886077"/>
              <a:ext cx="1492250" cy="1757363"/>
            </a:xfrm>
            <a:custGeom>
              <a:avLst/>
              <a:gdLst>
                <a:gd name="T0" fmla="*/ 0 w 940"/>
                <a:gd name="T1" fmla="*/ 82 h 1107"/>
                <a:gd name="T2" fmla="*/ 406 w 940"/>
                <a:gd name="T3" fmla="*/ 1106 h 1107"/>
                <a:gd name="T4" fmla="*/ 572 w 940"/>
                <a:gd name="T5" fmla="*/ 1106 h 1107"/>
                <a:gd name="T6" fmla="*/ 939 w 940"/>
                <a:gd name="T7" fmla="*/ 157 h 1107"/>
                <a:gd name="T8" fmla="*/ 906 w 940"/>
                <a:gd name="T9" fmla="*/ 82 h 1107"/>
                <a:gd name="T10" fmla="*/ 672 w 940"/>
                <a:gd name="T11" fmla="*/ 0 h 1107"/>
                <a:gd name="T12" fmla="*/ 406 w 940"/>
                <a:gd name="T13" fmla="*/ 0 h 1107"/>
                <a:gd name="T14" fmla="*/ 100 w 940"/>
                <a:gd name="T15" fmla="*/ 0 h 1107"/>
                <a:gd name="T16" fmla="*/ 0 w 940"/>
                <a:gd name="T17" fmla="*/ 41 h 1107"/>
                <a:gd name="T18" fmla="*/ 0 w 940"/>
                <a:gd name="T19" fmla="*/ 82 h 1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40" h="1107">
                  <a:moveTo>
                    <a:pt x="0" y="82"/>
                  </a:moveTo>
                  <a:lnTo>
                    <a:pt x="406" y="1106"/>
                  </a:lnTo>
                  <a:lnTo>
                    <a:pt x="572" y="1106"/>
                  </a:lnTo>
                  <a:lnTo>
                    <a:pt x="939" y="157"/>
                  </a:lnTo>
                  <a:lnTo>
                    <a:pt x="906" y="82"/>
                  </a:lnTo>
                  <a:lnTo>
                    <a:pt x="672" y="0"/>
                  </a:lnTo>
                  <a:lnTo>
                    <a:pt x="406" y="0"/>
                  </a:lnTo>
                  <a:lnTo>
                    <a:pt x="100" y="0"/>
                  </a:lnTo>
                  <a:lnTo>
                    <a:pt x="0" y="41"/>
                  </a:lnTo>
                  <a:lnTo>
                    <a:pt x="0" y="82"/>
                  </a:lnTo>
                </a:path>
              </a:pathLst>
            </a:custGeom>
            <a:pattFill prst="pct25">
              <a:fgClr>
                <a:srgbClr val="000000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BBE48F83-5771-4A7C-BB5E-36A48EDAA47E}"/>
                </a:ext>
              </a:extLst>
            </p:cNvPr>
            <p:cNvSpPr/>
            <p:nvPr/>
          </p:nvSpPr>
          <p:spPr bwMode="auto">
            <a:xfrm>
              <a:off x="6140450" y="2886077"/>
              <a:ext cx="1492250" cy="1757363"/>
            </a:xfrm>
            <a:custGeom>
              <a:avLst/>
              <a:gdLst>
                <a:gd name="T0" fmla="*/ 0 w 940"/>
                <a:gd name="T1" fmla="*/ 82 h 1107"/>
                <a:gd name="T2" fmla="*/ 406 w 940"/>
                <a:gd name="T3" fmla="*/ 1106 h 1107"/>
                <a:gd name="T4" fmla="*/ 572 w 940"/>
                <a:gd name="T5" fmla="*/ 1106 h 1107"/>
                <a:gd name="T6" fmla="*/ 939 w 940"/>
                <a:gd name="T7" fmla="*/ 157 h 1107"/>
                <a:gd name="T8" fmla="*/ 906 w 940"/>
                <a:gd name="T9" fmla="*/ 82 h 1107"/>
                <a:gd name="T10" fmla="*/ 672 w 940"/>
                <a:gd name="T11" fmla="*/ 0 h 1107"/>
                <a:gd name="T12" fmla="*/ 406 w 940"/>
                <a:gd name="T13" fmla="*/ 0 h 1107"/>
                <a:gd name="T14" fmla="*/ 100 w 940"/>
                <a:gd name="T15" fmla="*/ 0 h 1107"/>
                <a:gd name="T16" fmla="*/ 0 w 940"/>
                <a:gd name="T17" fmla="*/ 41 h 1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40" h="1107">
                  <a:moveTo>
                    <a:pt x="0" y="82"/>
                  </a:moveTo>
                  <a:lnTo>
                    <a:pt x="406" y="1106"/>
                  </a:lnTo>
                  <a:lnTo>
                    <a:pt x="572" y="1106"/>
                  </a:lnTo>
                  <a:lnTo>
                    <a:pt x="939" y="157"/>
                  </a:lnTo>
                  <a:lnTo>
                    <a:pt x="906" y="82"/>
                  </a:lnTo>
                  <a:lnTo>
                    <a:pt x="672" y="0"/>
                  </a:lnTo>
                  <a:lnTo>
                    <a:pt x="406" y="0"/>
                  </a:lnTo>
                  <a:lnTo>
                    <a:pt x="100" y="0"/>
                  </a:lnTo>
                  <a:lnTo>
                    <a:pt x="0" y="4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9B023B3B-F4E8-4B0E-B908-0D8C1E1A60FF}"/>
                </a:ext>
              </a:extLst>
            </p:cNvPr>
            <p:cNvSpPr/>
            <p:nvPr/>
          </p:nvSpPr>
          <p:spPr bwMode="auto">
            <a:xfrm>
              <a:off x="6088064" y="2571750"/>
              <a:ext cx="1870075" cy="501650"/>
            </a:xfrm>
            <a:custGeom>
              <a:avLst/>
              <a:gdLst>
                <a:gd name="T0" fmla="*/ 0 w 1178"/>
                <a:gd name="T1" fmla="*/ 198 h 316"/>
                <a:gd name="T2" fmla="*/ 300 w 1178"/>
                <a:gd name="T3" fmla="*/ 41 h 316"/>
                <a:gd name="T4" fmla="*/ 300 w 1178"/>
                <a:gd name="T5" fmla="*/ 0 h 316"/>
                <a:gd name="T6" fmla="*/ 1177 w 1178"/>
                <a:gd name="T7" fmla="*/ 0 h 316"/>
                <a:gd name="T8" fmla="*/ 1144 w 1178"/>
                <a:gd name="T9" fmla="*/ 123 h 316"/>
                <a:gd name="T10" fmla="*/ 1006 w 1178"/>
                <a:gd name="T11" fmla="*/ 315 h 316"/>
                <a:gd name="T12" fmla="*/ 805 w 1178"/>
                <a:gd name="T13" fmla="*/ 198 h 316"/>
                <a:gd name="T14" fmla="*/ 300 w 1178"/>
                <a:gd name="T15" fmla="*/ 158 h 316"/>
                <a:gd name="T16" fmla="*/ 0 w 1178"/>
                <a:gd name="T17" fmla="*/ 239 h 316"/>
                <a:gd name="T18" fmla="*/ 0 w 1178"/>
                <a:gd name="T19" fmla="*/ 216 h 316"/>
                <a:gd name="T20" fmla="*/ 0 w 1178"/>
                <a:gd name="T21" fmla="*/ 198 h 3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78" h="316">
                  <a:moveTo>
                    <a:pt x="0" y="198"/>
                  </a:moveTo>
                  <a:lnTo>
                    <a:pt x="300" y="41"/>
                  </a:lnTo>
                  <a:lnTo>
                    <a:pt x="300" y="0"/>
                  </a:lnTo>
                  <a:lnTo>
                    <a:pt x="1177" y="0"/>
                  </a:lnTo>
                  <a:lnTo>
                    <a:pt x="1144" y="123"/>
                  </a:lnTo>
                  <a:lnTo>
                    <a:pt x="1006" y="315"/>
                  </a:lnTo>
                  <a:lnTo>
                    <a:pt x="805" y="198"/>
                  </a:lnTo>
                  <a:lnTo>
                    <a:pt x="300" y="158"/>
                  </a:lnTo>
                  <a:lnTo>
                    <a:pt x="0" y="239"/>
                  </a:lnTo>
                  <a:lnTo>
                    <a:pt x="0" y="216"/>
                  </a:lnTo>
                  <a:lnTo>
                    <a:pt x="0" y="198"/>
                  </a:lnTo>
                </a:path>
              </a:pathLst>
            </a:custGeom>
            <a:pattFill prst="pct25">
              <a:fgClr>
                <a:srgbClr val="FFFFFF"/>
              </a:fgClr>
              <a:bgClr>
                <a:srgbClr val="0000D4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4818F6EC-1986-4D38-94F9-742C48579E8D}"/>
                </a:ext>
              </a:extLst>
            </p:cNvPr>
            <p:cNvSpPr/>
            <p:nvPr/>
          </p:nvSpPr>
          <p:spPr bwMode="auto">
            <a:xfrm>
              <a:off x="5876926" y="2571750"/>
              <a:ext cx="909638" cy="2136775"/>
            </a:xfrm>
            <a:custGeom>
              <a:avLst/>
              <a:gdLst>
                <a:gd name="T0" fmla="*/ 0 w 573"/>
                <a:gd name="T1" fmla="*/ 0 h 1346"/>
                <a:gd name="T2" fmla="*/ 71 w 573"/>
                <a:gd name="T3" fmla="*/ 140 h 1346"/>
                <a:gd name="T4" fmla="*/ 124 w 573"/>
                <a:gd name="T5" fmla="*/ 256 h 1346"/>
                <a:gd name="T6" fmla="*/ 162 w 573"/>
                <a:gd name="T7" fmla="*/ 344 h 1346"/>
                <a:gd name="T8" fmla="*/ 181 w 573"/>
                <a:gd name="T9" fmla="*/ 414 h 1346"/>
                <a:gd name="T10" fmla="*/ 209 w 573"/>
                <a:gd name="T11" fmla="*/ 518 h 1346"/>
                <a:gd name="T12" fmla="*/ 266 w 573"/>
                <a:gd name="T13" fmla="*/ 652 h 1346"/>
                <a:gd name="T14" fmla="*/ 290 w 573"/>
                <a:gd name="T15" fmla="*/ 722 h 1346"/>
                <a:gd name="T16" fmla="*/ 314 w 573"/>
                <a:gd name="T17" fmla="*/ 792 h 1346"/>
                <a:gd name="T18" fmla="*/ 328 w 573"/>
                <a:gd name="T19" fmla="*/ 867 h 1346"/>
                <a:gd name="T20" fmla="*/ 333 w 573"/>
                <a:gd name="T21" fmla="*/ 949 h 1346"/>
                <a:gd name="T22" fmla="*/ 333 w 573"/>
                <a:gd name="T23" fmla="*/ 1019 h 1346"/>
                <a:gd name="T24" fmla="*/ 352 w 573"/>
                <a:gd name="T25" fmla="*/ 1071 h 1346"/>
                <a:gd name="T26" fmla="*/ 376 w 573"/>
                <a:gd name="T27" fmla="*/ 1112 h 1346"/>
                <a:gd name="T28" fmla="*/ 414 w 573"/>
                <a:gd name="T29" fmla="*/ 1141 h 1346"/>
                <a:gd name="T30" fmla="*/ 452 w 573"/>
                <a:gd name="T31" fmla="*/ 1158 h 1346"/>
                <a:gd name="T32" fmla="*/ 481 w 573"/>
                <a:gd name="T33" fmla="*/ 1188 h 1346"/>
                <a:gd name="T34" fmla="*/ 500 w 573"/>
                <a:gd name="T35" fmla="*/ 1222 h 1346"/>
                <a:gd name="T36" fmla="*/ 514 w 573"/>
                <a:gd name="T37" fmla="*/ 1263 h 1346"/>
                <a:gd name="T38" fmla="*/ 519 w 573"/>
                <a:gd name="T39" fmla="*/ 1292 h 1346"/>
                <a:gd name="T40" fmla="*/ 533 w 573"/>
                <a:gd name="T41" fmla="*/ 1321 h 1346"/>
                <a:gd name="T42" fmla="*/ 548 w 573"/>
                <a:gd name="T43" fmla="*/ 1339 h 1346"/>
                <a:gd name="T44" fmla="*/ 572 w 573"/>
                <a:gd name="T45" fmla="*/ 1345 h 13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73" h="1346">
                  <a:moveTo>
                    <a:pt x="0" y="0"/>
                  </a:moveTo>
                  <a:lnTo>
                    <a:pt x="71" y="140"/>
                  </a:lnTo>
                  <a:lnTo>
                    <a:pt x="124" y="256"/>
                  </a:lnTo>
                  <a:lnTo>
                    <a:pt x="162" y="344"/>
                  </a:lnTo>
                  <a:lnTo>
                    <a:pt x="181" y="414"/>
                  </a:lnTo>
                  <a:lnTo>
                    <a:pt x="209" y="518"/>
                  </a:lnTo>
                  <a:lnTo>
                    <a:pt x="266" y="652"/>
                  </a:lnTo>
                  <a:lnTo>
                    <a:pt x="290" y="722"/>
                  </a:lnTo>
                  <a:lnTo>
                    <a:pt x="314" y="792"/>
                  </a:lnTo>
                  <a:lnTo>
                    <a:pt x="328" y="867"/>
                  </a:lnTo>
                  <a:lnTo>
                    <a:pt x="333" y="949"/>
                  </a:lnTo>
                  <a:lnTo>
                    <a:pt x="333" y="1019"/>
                  </a:lnTo>
                  <a:lnTo>
                    <a:pt x="352" y="1071"/>
                  </a:lnTo>
                  <a:lnTo>
                    <a:pt x="376" y="1112"/>
                  </a:lnTo>
                  <a:lnTo>
                    <a:pt x="414" y="1141"/>
                  </a:lnTo>
                  <a:lnTo>
                    <a:pt x="452" y="1158"/>
                  </a:lnTo>
                  <a:lnTo>
                    <a:pt x="481" y="1188"/>
                  </a:lnTo>
                  <a:lnTo>
                    <a:pt x="500" y="1222"/>
                  </a:lnTo>
                  <a:lnTo>
                    <a:pt x="514" y="1263"/>
                  </a:lnTo>
                  <a:lnTo>
                    <a:pt x="519" y="1292"/>
                  </a:lnTo>
                  <a:lnTo>
                    <a:pt x="533" y="1321"/>
                  </a:lnTo>
                  <a:lnTo>
                    <a:pt x="548" y="1339"/>
                  </a:lnTo>
                  <a:lnTo>
                    <a:pt x="572" y="1345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31618E7E-88AC-4B0C-9664-5D9474129256}"/>
                </a:ext>
              </a:extLst>
            </p:cNvPr>
            <p:cNvSpPr/>
            <p:nvPr/>
          </p:nvSpPr>
          <p:spPr bwMode="auto">
            <a:xfrm>
              <a:off x="7048500" y="2767013"/>
              <a:ext cx="857250" cy="1997075"/>
            </a:xfrm>
            <a:custGeom>
              <a:avLst/>
              <a:gdLst>
                <a:gd name="T0" fmla="*/ 539 w 540"/>
                <a:gd name="T1" fmla="*/ 0 h 1258"/>
                <a:gd name="T2" fmla="*/ 482 w 540"/>
                <a:gd name="T3" fmla="*/ 81 h 1258"/>
                <a:gd name="T4" fmla="*/ 429 w 540"/>
                <a:gd name="T5" fmla="*/ 157 h 1258"/>
                <a:gd name="T6" fmla="*/ 391 w 540"/>
                <a:gd name="T7" fmla="*/ 221 h 1258"/>
                <a:gd name="T8" fmla="*/ 358 w 540"/>
                <a:gd name="T9" fmla="*/ 285 h 1258"/>
                <a:gd name="T10" fmla="*/ 329 w 540"/>
                <a:gd name="T11" fmla="*/ 331 h 1258"/>
                <a:gd name="T12" fmla="*/ 315 w 540"/>
                <a:gd name="T13" fmla="*/ 378 h 1258"/>
                <a:gd name="T14" fmla="*/ 301 w 540"/>
                <a:gd name="T15" fmla="*/ 413 h 1258"/>
                <a:gd name="T16" fmla="*/ 301 w 540"/>
                <a:gd name="T17" fmla="*/ 448 h 1258"/>
                <a:gd name="T18" fmla="*/ 291 w 540"/>
                <a:gd name="T19" fmla="*/ 488 h 1258"/>
                <a:gd name="T20" fmla="*/ 277 w 540"/>
                <a:gd name="T21" fmla="*/ 535 h 1258"/>
                <a:gd name="T22" fmla="*/ 248 w 540"/>
                <a:gd name="T23" fmla="*/ 570 h 1258"/>
                <a:gd name="T24" fmla="*/ 215 w 540"/>
                <a:gd name="T25" fmla="*/ 605 h 1258"/>
                <a:gd name="T26" fmla="*/ 143 w 540"/>
                <a:gd name="T27" fmla="*/ 675 h 1258"/>
                <a:gd name="T28" fmla="*/ 100 w 540"/>
                <a:gd name="T29" fmla="*/ 768 h 1258"/>
                <a:gd name="T30" fmla="*/ 86 w 540"/>
                <a:gd name="T31" fmla="*/ 808 h 1258"/>
                <a:gd name="T32" fmla="*/ 81 w 540"/>
                <a:gd name="T33" fmla="*/ 855 h 1258"/>
                <a:gd name="T34" fmla="*/ 86 w 540"/>
                <a:gd name="T35" fmla="*/ 890 h 1258"/>
                <a:gd name="T36" fmla="*/ 100 w 540"/>
                <a:gd name="T37" fmla="*/ 925 h 1258"/>
                <a:gd name="T38" fmla="*/ 105 w 540"/>
                <a:gd name="T39" fmla="*/ 954 h 1258"/>
                <a:gd name="T40" fmla="*/ 105 w 540"/>
                <a:gd name="T41" fmla="*/ 989 h 1258"/>
                <a:gd name="T42" fmla="*/ 91 w 540"/>
                <a:gd name="T43" fmla="*/ 1030 h 1258"/>
                <a:gd name="T44" fmla="*/ 67 w 540"/>
                <a:gd name="T45" fmla="*/ 1082 h 1258"/>
                <a:gd name="T46" fmla="*/ 34 w 540"/>
                <a:gd name="T47" fmla="*/ 1129 h 1258"/>
                <a:gd name="T48" fmla="*/ 15 w 540"/>
                <a:gd name="T49" fmla="*/ 1169 h 1258"/>
                <a:gd name="T50" fmla="*/ 0 w 540"/>
                <a:gd name="T51" fmla="*/ 1216 h 1258"/>
                <a:gd name="T52" fmla="*/ 0 w 540"/>
                <a:gd name="T53" fmla="*/ 1257 h 125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540" h="1258">
                  <a:moveTo>
                    <a:pt x="539" y="0"/>
                  </a:moveTo>
                  <a:lnTo>
                    <a:pt x="482" y="81"/>
                  </a:lnTo>
                  <a:lnTo>
                    <a:pt x="429" y="157"/>
                  </a:lnTo>
                  <a:lnTo>
                    <a:pt x="391" y="221"/>
                  </a:lnTo>
                  <a:lnTo>
                    <a:pt x="358" y="285"/>
                  </a:lnTo>
                  <a:lnTo>
                    <a:pt x="329" y="331"/>
                  </a:lnTo>
                  <a:lnTo>
                    <a:pt x="315" y="378"/>
                  </a:lnTo>
                  <a:lnTo>
                    <a:pt x="301" y="413"/>
                  </a:lnTo>
                  <a:lnTo>
                    <a:pt x="301" y="448"/>
                  </a:lnTo>
                  <a:lnTo>
                    <a:pt x="291" y="488"/>
                  </a:lnTo>
                  <a:lnTo>
                    <a:pt x="277" y="535"/>
                  </a:lnTo>
                  <a:lnTo>
                    <a:pt x="248" y="570"/>
                  </a:lnTo>
                  <a:lnTo>
                    <a:pt x="215" y="605"/>
                  </a:lnTo>
                  <a:lnTo>
                    <a:pt x="143" y="675"/>
                  </a:lnTo>
                  <a:lnTo>
                    <a:pt x="100" y="768"/>
                  </a:lnTo>
                  <a:lnTo>
                    <a:pt x="86" y="808"/>
                  </a:lnTo>
                  <a:lnTo>
                    <a:pt x="81" y="855"/>
                  </a:lnTo>
                  <a:lnTo>
                    <a:pt x="86" y="890"/>
                  </a:lnTo>
                  <a:lnTo>
                    <a:pt x="100" y="925"/>
                  </a:lnTo>
                  <a:lnTo>
                    <a:pt x="105" y="954"/>
                  </a:lnTo>
                  <a:lnTo>
                    <a:pt x="105" y="989"/>
                  </a:lnTo>
                  <a:lnTo>
                    <a:pt x="91" y="1030"/>
                  </a:lnTo>
                  <a:lnTo>
                    <a:pt x="67" y="1082"/>
                  </a:lnTo>
                  <a:lnTo>
                    <a:pt x="34" y="1129"/>
                  </a:lnTo>
                  <a:lnTo>
                    <a:pt x="15" y="1169"/>
                  </a:lnTo>
                  <a:lnTo>
                    <a:pt x="0" y="1216"/>
                  </a:lnTo>
                  <a:lnTo>
                    <a:pt x="0" y="125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AD56CF6F-381C-4D18-93E1-F578C8EDA525}"/>
                </a:ext>
              </a:extLst>
            </p:cNvPr>
            <p:cNvSpPr/>
            <p:nvPr/>
          </p:nvSpPr>
          <p:spPr bwMode="auto">
            <a:xfrm>
              <a:off x="7064376" y="2951163"/>
              <a:ext cx="1052513" cy="1839912"/>
            </a:xfrm>
            <a:custGeom>
              <a:avLst/>
              <a:gdLst>
                <a:gd name="T0" fmla="*/ 629 w 663"/>
                <a:gd name="T1" fmla="*/ 41 h 1159"/>
                <a:gd name="T2" fmla="*/ 534 w 663"/>
                <a:gd name="T3" fmla="*/ 180 h 1159"/>
                <a:gd name="T4" fmla="*/ 457 w 663"/>
                <a:gd name="T5" fmla="*/ 291 h 1159"/>
                <a:gd name="T6" fmla="*/ 395 w 663"/>
                <a:gd name="T7" fmla="*/ 372 h 1159"/>
                <a:gd name="T8" fmla="*/ 357 w 663"/>
                <a:gd name="T9" fmla="*/ 431 h 1159"/>
                <a:gd name="T10" fmla="*/ 295 w 663"/>
                <a:gd name="T11" fmla="*/ 506 h 1159"/>
                <a:gd name="T12" fmla="*/ 257 w 663"/>
                <a:gd name="T13" fmla="*/ 588 h 1159"/>
                <a:gd name="T14" fmla="*/ 224 w 663"/>
                <a:gd name="T15" fmla="*/ 663 h 1159"/>
                <a:gd name="T16" fmla="*/ 205 w 663"/>
                <a:gd name="T17" fmla="*/ 745 h 1159"/>
                <a:gd name="T18" fmla="*/ 176 w 663"/>
                <a:gd name="T19" fmla="*/ 826 h 1159"/>
                <a:gd name="T20" fmla="*/ 138 w 663"/>
                <a:gd name="T21" fmla="*/ 925 h 1159"/>
                <a:gd name="T22" fmla="*/ 90 w 663"/>
                <a:gd name="T23" fmla="*/ 1007 h 1159"/>
                <a:gd name="T24" fmla="*/ 57 w 663"/>
                <a:gd name="T25" fmla="*/ 1065 h 1159"/>
                <a:gd name="T26" fmla="*/ 24 w 663"/>
                <a:gd name="T27" fmla="*/ 1100 h 1159"/>
                <a:gd name="T28" fmla="*/ 5 w 663"/>
                <a:gd name="T29" fmla="*/ 1141 h 1159"/>
                <a:gd name="T30" fmla="*/ 0 w 663"/>
                <a:gd name="T31" fmla="*/ 1152 h 1159"/>
                <a:gd name="T32" fmla="*/ 9 w 663"/>
                <a:gd name="T33" fmla="*/ 1158 h 1159"/>
                <a:gd name="T34" fmla="*/ 33 w 663"/>
                <a:gd name="T35" fmla="*/ 1152 h 1159"/>
                <a:gd name="T36" fmla="*/ 71 w 663"/>
                <a:gd name="T37" fmla="*/ 1141 h 1159"/>
                <a:gd name="T38" fmla="*/ 114 w 663"/>
                <a:gd name="T39" fmla="*/ 1111 h 1159"/>
                <a:gd name="T40" fmla="*/ 162 w 663"/>
                <a:gd name="T41" fmla="*/ 1077 h 1159"/>
                <a:gd name="T42" fmla="*/ 214 w 663"/>
                <a:gd name="T43" fmla="*/ 1024 h 1159"/>
                <a:gd name="T44" fmla="*/ 271 w 663"/>
                <a:gd name="T45" fmla="*/ 966 h 1159"/>
                <a:gd name="T46" fmla="*/ 324 w 663"/>
                <a:gd name="T47" fmla="*/ 896 h 1159"/>
                <a:gd name="T48" fmla="*/ 367 w 663"/>
                <a:gd name="T49" fmla="*/ 826 h 1159"/>
                <a:gd name="T50" fmla="*/ 405 w 663"/>
                <a:gd name="T51" fmla="*/ 762 h 1159"/>
                <a:gd name="T52" fmla="*/ 438 w 663"/>
                <a:gd name="T53" fmla="*/ 704 h 1159"/>
                <a:gd name="T54" fmla="*/ 491 w 663"/>
                <a:gd name="T55" fmla="*/ 564 h 1159"/>
                <a:gd name="T56" fmla="*/ 557 w 663"/>
                <a:gd name="T57" fmla="*/ 407 h 1159"/>
                <a:gd name="T58" fmla="*/ 586 w 663"/>
                <a:gd name="T59" fmla="*/ 326 h 1159"/>
                <a:gd name="T60" fmla="*/ 610 w 663"/>
                <a:gd name="T61" fmla="*/ 256 h 1159"/>
                <a:gd name="T62" fmla="*/ 624 w 663"/>
                <a:gd name="T63" fmla="*/ 204 h 1159"/>
                <a:gd name="T64" fmla="*/ 629 w 663"/>
                <a:gd name="T65" fmla="*/ 175 h 1159"/>
                <a:gd name="T66" fmla="*/ 634 w 663"/>
                <a:gd name="T67" fmla="*/ 99 h 1159"/>
                <a:gd name="T68" fmla="*/ 662 w 663"/>
                <a:gd name="T69" fmla="*/ 0 h 115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663" h="1159">
                  <a:moveTo>
                    <a:pt x="629" y="41"/>
                  </a:moveTo>
                  <a:lnTo>
                    <a:pt x="534" y="180"/>
                  </a:lnTo>
                  <a:lnTo>
                    <a:pt x="457" y="291"/>
                  </a:lnTo>
                  <a:lnTo>
                    <a:pt x="395" y="372"/>
                  </a:lnTo>
                  <a:lnTo>
                    <a:pt x="357" y="431"/>
                  </a:lnTo>
                  <a:lnTo>
                    <a:pt x="295" y="506"/>
                  </a:lnTo>
                  <a:lnTo>
                    <a:pt x="257" y="588"/>
                  </a:lnTo>
                  <a:lnTo>
                    <a:pt x="224" y="663"/>
                  </a:lnTo>
                  <a:lnTo>
                    <a:pt x="205" y="745"/>
                  </a:lnTo>
                  <a:lnTo>
                    <a:pt x="176" y="826"/>
                  </a:lnTo>
                  <a:lnTo>
                    <a:pt x="138" y="925"/>
                  </a:lnTo>
                  <a:lnTo>
                    <a:pt x="90" y="1007"/>
                  </a:lnTo>
                  <a:lnTo>
                    <a:pt x="57" y="1065"/>
                  </a:lnTo>
                  <a:lnTo>
                    <a:pt x="24" y="1100"/>
                  </a:lnTo>
                  <a:lnTo>
                    <a:pt x="5" y="1141"/>
                  </a:lnTo>
                  <a:lnTo>
                    <a:pt x="0" y="1152"/>
                  </a:lnTo>
                  <a:lnTo>
                    <a:pt x="9" y="1158"/>
                  </a:lnTo>
                  <a:lnTo>
                    <a:pt x="33" y="1152"/>
                  </a:lnTo>
                  <a:lnTo>
                    <a:pt x="71" y="1141"/>
                  </a:lnTo>
                  <a:lnTo>
                    <a:pt x="114" y="1111"/>
                  </a:lnTo>
                  <a:lnTo>
                    <a:pt x="162" y="1077"/>
                  </a:lnTo>
                  <a:lnTo>
                    <a:pt x="214" y="1024"/>
                  </a:lnTo>
                  <a:lnTo>
                    <a:pt x="271" y="966"/>
                  </a:lnTo>
                  <a:lnTo>
                    <a:pt x="324" y="896"/>
                  </a:lnTo>
                  <a:lnTo>
                    <a:pt x="367" y="826"/>
                  </a:lnTo>
                  <a:lnTo>
                    <a:pt x="405" y="762"/>
                  </a:lnTo>
                  <a:lnTo>
                    <a:pt x="438" y="704"/>
                  </a:lnTo>
                  <a:lnTo>
                    <a:pt x="491" y="564"/>
                  </a:lnTo>
                  <a:lnTo>
                    <a:pt x="557" y="407"/>
                  </a:lnTo>
                  <a:lnTo>
                    <a:pt x="586" y="326"/>
                  </a:lnTo>
                  <a:lnTo>
                    <a:pt x="610" y="256"/>
                  </a:lnTo>
                  <a:lnTo>
                    <a:pt x="624" y="204"/>
                  </a:lnTo>
                  <a:lnTo>
                    <a:pt x="629" y="175"/>
                  </a:lnTo>
                  <a:lnTo>
                    <a:pt x="634" y="99"/>
                  </a:lnTo>
                  <a:lnTo>
                    <a:pt x="662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Freeform 50">
              <a:extLst>
                <a:ext uri="{FF2B5EF4-FFF2-40B4-BE49-F238E27FC236}">
                  <a16:creationId xmlns:a16="http://schemas.microsoft.com/office/drawing/2014/main" id="{E68C0004-ED00-40C1-8DE3-D450C33C89B8}"/>
                </a:ext>
              </a:extLst>
            </p:cNvPr>
            <p:cNvSpPr/>
            <p:nvPr/>
          </p:nvSpPr>
          <p:spPr bwMode="auto">
            <a:xfrm>
              <a:off x="7526338" y="2636840"/>
              <a:ext cx="696912" cy="1063625"/>
            </a:xfrm>
            <a:custGeom>
              <a:avLst/>
              <a:gdLst>
                <a:gd name="T0" fmla="*/ 438 w 439"/>
                <a:gd name="T1" fmla="*/ 0 h 670"/>
                <a:gd name="T2" fmla="*/ 357 w 439"/>
                <a:gd name="T3" fmla="*/ 70 h 670"/>
                <a:gd name="T4" fmla="*/ 290 w 439"/>
                <a:gd name="T5" fmla="*/ 140 h 670"/>
                <a:gd name="T6" fmla="*/ 228 w 439"/>
                <a:gd name="T7" fmla="*/ 198 h 670"/>
                <a:gd name="T8" fmla="*/ 185 w 439"/>
                <a:gd name="T9" fmla="*/ 256 h 670"/>
                <a:gd name="T10" fmla="*/ 143 w 439"/>
                <a:gd name="T11" fmla="*/ 303 h 670"/>
                <a:gd name="T12" fmla="*/ 114 w 439"/>
                <a:gd name="T13" fmla="*/ 349 h 670"/>
                <a:gd name="T14" fmla="*/ 90 w 439"/>
                <a:gd name="T15" fmla="*/ 402 h 670"/>
                <a:gd name="T16" fmla="*/ 81 w 439"/>
                <a:gd name="T17" fmla="*/ 454 h 670"/>
                <a:gd name="T18" fmla="*/ 52 w 439"/>
                <a:gd name="T19" fmla="*/ 553 h 670"/>
                <a:gd name="T20" fmla="*/ 0 w 439"/>
                <a:gd name="T21" fmla="*/ 669 h 6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9" h="670">
                  <a:moveTo>
                    <a:pt x="438" y="0"/>
                  </a:moveTo>
                  <a:lnTo>
                    <a:pt x="357" y="70"/>
                  </a:lnTo>
                  <a:lnTo>
                    <a:pt x="290" y="140"/>
                  </a:lnTo>
                  <a:lnTo>
                    <a:pt x="228" y="198"/>
                  </a:lnTo>
                  <a:lnTo>
                    <a:pt x="185" y="256"/>
                  </a:lnTo>
                  <a:lnTo>
                    <a:pt x="143" y="303"/>
                  </a:lnTo>
                  <a:lnTo>
                    <a:pt x="114" y="349"/>
                  </a:lnTo>
                  <a:lnTo>
                    <a:pt x="90" y="402"/>
                  </a:lnTo>
                  <a:lnTo>
                    <a:pt x="81" y="454"/>
                  </a:lnTo>
                  <a:lnTo>
                    <a:pt x="52" y="553"/>
                  </a:lnTo>
                  <a:lnTo>
                    <a:pt x="0" y="66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4" name="Group 55">
              <a:extLst>
                <a:ext uri="{FF2B5EF4-FFF2-40B4-BE49-F238E27FC236}">
                  <a16:creationId xmlns:a16="http://schemas.microsoft.com/office/drawing/2014/main" id="{887DECE7-90C2-4A2A-BC9F-10F58300245C}"/>
                </a:ext>
              </a:extLst>
            </p:cNvPr>
            <p:cNvGrpSpPr/>
            <p:nvPr/>
          </p:nvGrpSpPr>
          <p:grpSpPr bwMode="auto">
            <a:xfrm>
              <a:off x="6075363" y="2814640"/>
              <a:ext cx="1624012" cy="263525"/>
              <a:chOff x="3827" y="1773"/>
              <a:chExt cx="1023" cy="166"/>
            </a:xfrm>
          </p:grpSpPr>
          <p:sp>
            <p:nvSpPr>
              <p:cNvPr id="216" name="Arc 51">
                <a:extLst>
                  <a:ext uri="{FF2B5EF4-FFF2-40B4-BE49-F238E27FC236}">
                    <a16:creationId xmlns:a16="http://schemas.microsoft.com/office/drawing/2014/main" id="{2E07080F-1F50-440B-BB17-342A7336D5FD}"/>
                  </a:ext>
                </a:extLst>
              </p:cNvPr>
              <p:cNvSpPr/>
              <p:nvPr/>
            </p:nvSpPr>
            <p:spPr bwMode="auto">
              <a:xfrm>
                <a:off x="4231" y="1779"/>
                <a:ext cx="614" cy="160"/>
              </a:xfrm>
              <a:custGeom>
                <a:avLst/>
                <a:gdLst>
                  <a:gd name="T0" fmla="*/ 0 w 21593"/>
                  <a:gd name="T1" fmla="*/ 0 h 21600"/>
                  <a:gd name="T2" fmla="*/ 614 w 21593"/>
                  <a:gd name="T3" fmla="*/ 156 h 21600"/>
                  <a:gd name="T4" fmla="*/ 0 w 21593"/>
                  <a:gd name="T5" fmla="*/ 16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93" h="21600" fill="none" extrusionOk="0">
                    <a:moveTo>
                      <a:pt x="-1" y="0"/>
                    </a:moveTo>
                    <a:cubicBezTo>
                      <a:pt x="11718" y="0"/>
                      <a:pt x="21299" y="9344"/>
                      <a:pt x="21593" y="21058"/>
                    </a:cubicBezTo>
                  </a:path>
                  <a:path w="21593" h="21600" stroke="0" extrusionOk="0">
                    <a:moveTo>
                      <a:pt x="-1" y="0"/>
                    </a:moveTo>
                    <a:cubicBezTo>
                      <a:pt x="11718" y="0"/>
                      <a:pt x="21299" y="9344"/>
                      <a:pt x="21593" y="21058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pattFill prst="pct50">
                <a:fgClr>
                  <a:srgbClr val="000000"/>
                </a:fgClr>
                <a:bgClr>
                  <a:srgbClr val="FFFFFF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7" name="Arc 52">
                <a:extLst>
                  <a:ext uri="{FF2B5EF4-FFF2-40B4-BE49-F238E27FC236}">
                    <a16:creationId xmlns:a16="http://schemas.microsoft.com/office/drawing/2014/main" id="{42C60496-F18F-479B-8DFD-FCDB6C76F239}"/>
                  </a:ext>
                </a:extLst>
              </p:cNvPr>
              <p:cNvSpPr/>
              <p:nvPr/>
            </p:nvSpPr>
            <p:spPr bwMode="auto">
              <a:xfrm>
                <a:off x="4231" y="1773"/>
                <a:ext cx="619" cy="166"/>
              </a:xfrm>
              <a:custGeom>
                <a:avLst/>
                <a:gdLst>
                  <a:gd name="T0" fmla="*/ 0 w 21596"/>
                  <a:gd name="T1" fmla="*/ 0 h 21600"/>
                  <a:gd name="T2" fmla="*/ 619 w 21596"/>
                  <a:gd name="T3" fmla="*/ 163 h 21600"/>
                  <a:gd name="T4" fmla="*/ 0 w 21596"/>
                  <a:gd name="T5" fmla="*/ 16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96" h="21600" fill="none" extrusionOk="0">
                    <a:moveTo>
                      <a:pt x="-1" y="0"/>
                    </a:moveTo>
                    <a:cubicBezTo>
                      <a:pt x="11776" y="0"/>
                      <a:pt x="21383" y="9433"/>
                      <a:pt x="21596" y="21208"/>
                    </a:cubicBezTo>
                  </a:path>
                  <a:path w="21596" h="21600" stroke="0" extrusionOk="0">
                    <a:moveTo>
                      <a:pt x="-1" y="0"/>
                    </a:moveTo>
                    <a:cubicBezTo>
                      <a:pt x="11776" y="0"/>
                      <a:pt x="21383" y="9433"/>
                      <a:pt x="21596" y="21208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8" name="Arc 53">
                <a:extLst>
                  <a:ext uri="{FF2B5EF4-FFF2-40B4-BE49-F238E27FC236}">
                    <a16:creationId xmlns:a16="http://schemas.microsoft.com/office/drawing/2014/main" id="{0143A5DB-BB33-4FCE-BA05-F0EA0E5F4FF4}"/>
                  </a:ext>
                </a:extLst>
              </p:cNvPr>
              <p:cNvSpPr/>
              <p:nvPr/>
            </p:nvSpPr>
            <p:spPr bwMode="auto">
              <a:xfrm>
                <a:off x="3831" y="1779"/>
                <a:ext cx="398" cy="81"/>
              </a:xfrm>
              <a:custGeom>
                <a:avLst/>
                <a:gdLst>
                  <a:gd name="T0" fmla="*/ 0 w 21598"/>
                  <a:gd name="T1" fmla="*/ 80 h 21599"/>
                  <a:gd name="T2" fmla="*/ 395 w 21598"/>
                  <a:gd name="T3" fmla="*/ 0 h 21599"/>
                  <a:gd name="T4" fmla="*/ 398 w 21598"/>
                  <a:gd name="T5" fmla="*/ 81 h 215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98" h="21599" fill="none" extrusionOk="0">
                    <a:moveTo>
                      <a:pt x="-1" y="21331"/>
                    </a:moveTo>
                    <a:cubicBezTo>
                      <a:pt x="145" y="9571"/>
                      <a:pt x="9673" y="88"/>
                      <a:pt x="21434" y="-1"/>
                    </a:cubicBezTo>
                  </a:path>
                  <a:path w="21598" h="21599" stroke="0" extrusionOk="0">
                    <a:moveTo>
                      <a:pt x="-1" y="21331"/>
                    </a:moveTo>
                    <a:cubicBezTo>
                      <a:pt x="145" y="9571"/>
                      <a:pt x="9673" y="88"/>
                      <a:pt x="21434" y="-1"/>
                    </a:cubicBezTo>
                    <a:lnTo>
                      <a:pt x="21598" y="21599"/>
                    </a:lnTo>
                    <a:lnTo>
                      <a:pt x="-1" y="21331"/>
                    </a:lnTo>
                    <a:close/>
                  </a:path>
                </a:pathLst>
              </a:custGeom>
              <a:pattFill prst="pct50">
                <a:fgClr>
                  <a:srgbClr val="000000"/>
                </a:fgClr>
                <a:bgClr>
                  <a:srgbClr val="FFFFFF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9" name="Arc 54">
                <a:extLst>
                  <a:ext uri="{FF2B5EF4-FFF2-40B4-BE49-F238E27FC236}">
                    <a16:creationId xmlns:a16="http://schemas.microsoft.com/office/drawing/2014/main" id="{54DD6434-69D1-4525-83D9-05FD3E549DEF}"/>
                  </a:ext>
                </a:extLst>
              </p:cNvPr>
              <p:cNvSpPr/>
              <p:nvPr/>
            </p:nvSpPr>
            <p:spPr bwMode="auto">
              <a:xfrm>
                <a:off x="3827" y="1773"/>
                <a:ext cx="403" cy="87"/>
              </a:xfrm>
              <a:custGeom>
                <a:avLst/>
                <a:gdLst>
                  <a:gd name="T0" fmla="*/ 0 w 21599"/>
                  <a:gd name="T1" fmla="*/ 86 h 21599"/>
                  <a:gd name="T2" fmla="*/ 400 w 21599"/>
                  <a:gd name="T3" fmla="*/ 0 h 21599"/>
                  <a:gd name="T4" fmla="*/ 403 w 21599"/>
                  <a:gd name="T5" fmla="*/ 87 h 215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99" h="21599" fill="none" extrusionOk="0">
                    <a:moveTo>
                      <a:pt x="0" y="21351"/>
                    </a:moveTo>
                    <a:cubicBezTo>
                      <a:pt x="135" y="9581"/>
                      <a:pt x="9668" y="87"/>
                      <a:pt x="21437" y="-1"/>
                    </a:cubicBezTo>
                  </a:path>
                  <a:path w="21599" h="21599" stroke="0" extrusionOk="0">
                    <a:moveTo>
                      <a:pt x="0" y="21351"/>
                    </a:moveTo>
                    <a:cubicBezTo>
                      <a:pt x="135" y="9581"/>
                      <a:pt x="9668" y="87"/>
                      <a:pt x="21437" y="-1"/>
                    </a:cubicBezTo>
                    <a:lnTo>
                      <a:pt x="21599" y="21599"/>
                    </a:lnTo>
                    <a:lnTo>
                      <a:pt x="0" y="2135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5" name="Group 60">
              <a:extLst>
                <a:ext uri="{FF2B5EF4-FFF2-40B4-BE49-F238E27FC236}">
                  <a16:creationId xmlns:a16="http://schemas.microsoft.com/office/drawing/2014/main" id="{F9ED1013-C71C-4295-8BA1-60B7BF68EDC8}"/>
                </a:ext>
              </a:extLst>
            </p:cNvPr>
            <p:cNvGrpSpPr/>
            <p:nvPr/>
          </p:nvGrpSpPr>
          <p:grpSpPr bwMode="auto">
            <a:xfrm>
              <a:off x="6127751" y="2878140"/>
              <a:ext cx="1522413" cy="263525"/>
              <a:chOff x="3860" y="1813"/>
              <a:chExt cx="959" cy="166"/>
            </a:xfrm>
          </p:grpSpPr>
          <p:sp>
            <p:nvSpPr>
              <p:cNvPr id="212" name="Arc 56">
                <a:extLst>
                  <a:ext uri="{FF2B5EF4-FFF2-40B4-BE49-F238E27FC236}">
                    <a16:creationId xmlns:a16="http://schemas.microsoft.com/office/drawing/2014/main" id="{0FB02184-FC7A-44EA-84B7-05BF9730662B}"/>
                  </a:ext>
                </a:extLst>
              </p:cNvPr>
              <p:cNvSpPr/>
              <p:nvPr/>
            </p:nvSpPr>
            <p:spPr bwMode="auto">
              <a:xfrm>
                <a:off x="4237" y="1819"/>
                <a:ext cx="576" cy="160"/>
              </a:xfrm>
              <a:custGeom>
                <a:avLst/>
                <a:gdLst>
                  <a:gd name="T0" fmla="*/ 0 w 21668"/>
                  <a:gd name="T1" fmla="*/ 0 h 21600"/>
                  <a:gd name="T2" fmla="*/ 576 w 21668"/>
                  <a:gd name="T3" fmla="*/ 156 h 21600"/>
                  <a:gd name="T4" fmla="*/ 2 w 21668"/>
                  <a:gd name="T5" fmla="*/ 16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68" h="21600" fill="none" extrusionOk="0">
                    <a:moveTo>
                      <a:pt x="0" y="0"/>
                    </a:moveTo>
                    <a:cubicBezTo>
                      <a:pt x="25" y="0"/>
                      <a:pt x="50" y="-1"/>
                      <a:pt x="75" y="0"/>
                    </a:cubicBezTo>
                    <a:cubicBezTo>
                      <a:pt x="11793" y="0"/>
                      <a:pt x="21374" y="9344"/>
                      <a:pt x="21668" y="21058"/>
                    </a:cubicBezTo>
                  </a:path>
                  <a:path w="21668" h="21600" stroke="0" extrusionOk="0">
                    <a:moveTo>
                      <a:pt x="0" y="0"/>
                    </a:moveTo>
                    <a:cubicBezTo>
                      <a:pt x="25" y="0"/>
                      <a:pt x="50" y="-1"/>
                      <a:pt x="75" y="0"/>
                    </a:cubicBezTo>
                    <a:cubicBezTo>
                      <a:pt x="11793" y="0"/>
                      <a:pt x="21374" y="9344"/>
                      <a:pt x="21668" y="21058"/>
                    </a:cubicBezTo>
                    <a:lnTo>
                      <a:pt x="75" y="2160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000000"/>
                </a:fgClr>
                <a:bgClr>
                  <a:srgbClr val="FFFFFF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3" name="Arc 57">
                <a:extLst>
                  <a:ext uri="{FF2B5EF4-FFF2-40B4-BE49-F238E27FC236}">
                    <a16:creationId xmlns:a16="http://schemas.microsoft.com/office/drawing/2014/main" id="{9D5BFD6B-333D-46F0-8B9C-E54B09DF1C31}"/>
                  </a:ext>
                </a:extLst>
              </p:cNvPr>
              <p:cNvSpPr/>
              <p:nvPr/>
            </p:nvSpPr>
            <p:spPr bwMode="auto">
              <a:xfrm>
                <a:off x="4236" y="1813"/>
                <a:ext cx="583" cy="166"/>
              </a:xfrm>
              <a:custGeom>
                <a:avLst/>
                <a:gdLst>
                  <a:gd name="T0" fmla="*/ 0 w 21745"/>
                  <a:gd name="T1" fmla="*/ 0 h 21600"/>
                  <a:gd name="T2" fmla="*/ 583 w 21745"/>
                  <a:gd name="T3" fmla="*/ 163 h 21600"/>
                  <a:gd name="T4" fmla="*/ 4 w 21745"/>
                  <a:gd name="T5" fmla="*/ 16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745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49" y="0"/>
                    </a:cubicBezTo>
                    <a:cubicBezTo>
                      <a:pt x="11925" y="0"/>
                      <a:pt x="21532" y="9433"/>
                      <a:pt x="21745" y="21208"/>
                    </a:cubicBezTo>
                  </a:path>
                  <a:path w="21745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49" y="0"/>
                    </a:cubicBezTo>
                    <a:cubicBezTo>
                      <a:pt x="11925" y="0"/>
                      <a:pt x="21532" y="9433"/>
                      <a:pt x="21745" y="21208"/>
                    </a:cubicBezTo>
                    <a:lnTo>
                      <a:pt x="149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4" name="Arc 58">
                <a:extLst>
                  <a:ext uri="{FF2B5EF4-FFF2-40B4-BE49-F238E27FC236}">
                    <a16:creationId xmlns:a16="http://schemas.microsoft.com/office/drawing/2014/main" id="{96A45197-A9B3-4558-B755-9C3A82E64422}"/>
                  </a:ext>
                </a:extLst>
              </p:cNvPr>
              <p:cNvSpPr/>
              <p:nvPr/>
            </p:nvSpPr>
            <p:spPr bwMode="auto">
              <a:xfrm>
                <a:off x="3865" y="1820"/>
                <a:ext cx="374" cy="81"/>
              </a:xfrm>
              <a:custGeom>
                <a:avLst/>
                <a:gdLst>
                  <a:gd name="T0" fmla="*/ 0 w 21598"/>
                  <a:gd name="T1" fmla="*/ 80 h 21599"/>
                  <a:gd name="T2" fmla="*/ 371 w 21598"/>
                  <a:gd name="T3" fmla="*/ 0 h 21599"/>
                  <a:gd name="T4" fmla="*/ 374 w 21598"/>
                  <a:gd name="T5" fmla="*/ 81 h 215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98" h="21599" fill="none" extrusionOk="0">
                    <a:moveTo>
                      <a:pt x="-1" y="21331"/>
                    </a:moveTo>
                    <a:cubicBezTo>
                      <a:pt x="144" y="9575"/>
                      <a:pt x="9667" y="93"/>
                      <a:pt x="21424" y="-1"/>
                    </a:cubicBezTo>
                  </a:path>
                  <a:path w="21598" h="21599" stroke="0" extrusionOk="0">
                    <a:moveTo>
                      <a:pt x="-1" y="21331"/>
                    </a:moveTo>
                    <a:cubicBezTo>
                      <a:pt x="144" y="9575"/>
                      <a:pt x="9667" y="93"/>
                      <a:pt x="21424" y="-1"/>
                    </a:cubicBezTo>
                    <a:lnTo>
                      <a:pt x="21598" y="21599"/>
                    </a:lnTo>
                    <a:lnTo>
                      <a:pt x="-1" y="21331"/>
                    </a:lnTo>
                    <a:close/>
                  </a:path>
                </a:pathLst>
              </a:custGeom>
              <a:pattFill prst="pct25">
                <a:fgClr>
                  <a:srgbClr val="000000"/>
                </a:fgClr>
                <a:bgClr>
                  <a:srgbClr val="FFFFFF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5" name="Arc 59">
                <a:extLst>
                  <a:ext uri="{FF2B5EF4-FFF2-40B4-BE49-F238E27FC236}">
                    <a16:creationId xmlns:a16="http://schemas.microsoft.com/office/drawing/2014/main" id="{F2A9E2D9-1421-4F65-AE81-F86F2CE8ABF8}"/>
                  </a:ext>
                </a:extLst>
              </p:cNvPr>
              <p:cNvSpPr/>
              <p:nvPr/>
            </p:nvSpPr>
            <p:spPr bwMode="auto">
              <a:xfrm>
                <a:off x="3860" y="1814"/>
                <a:ext cx="379" cy="87"/>
              </a:xfrm>
              <a:custGeom>
                <a:avLst/>
                <a:gdLst>
                  <a:gd name="T0" fmla="*/ 0 w 21599"/>
                  <a:gd name="T1" fmla="*/ 86 h 21599"/>
                  <a:gd name="T2" fmla="*/ 376 w 21599"/>
                  <a:gd name="T3" fmla="*/ 0 h 21599"/>
                  <a:gd name="T4" fmla="*/ 379 w 21599"/>
                  <a:gd name="T5" fmla="*/ 87 h 215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99" h="21599" fill="none" extrusionOk="0">
                    <a:moveTo>
                      <a:pt x="0" y="21351"/>
                    </a:moveTo>
                    <a:cubicBezTo>
                      <a:pt x="135" y="9585"/>
                      <a:pt x="9662" y="92"/>
                      <a:pt x="21427" y="-1"/>
                    </a:cubicBezTo>
                  </a:path>
                  <a:path w="21599" h="21599" stroke="0" extrusionOk="0">
                    <a:moveTo>
                      <a:pt x="0" y="21351"/>
                    </a:moveTo>
                    <a:cubicBezTo>
                      <a:pt x="135" y="9585"/>
                      <a:pt x="9662" y="92"/>
                      <a:pt x="21427" y="-1"/>
                    </a:cubicBezTo>
                    <a:lnTo>
                      <a:pt x="21599" y="21599"/>
                    </a:lnTo>
                    <a:lnTo>
                      <a:pt x="0" y="2135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46" name="Line 61">
              <a:extLst>
                <a:ext uri="{FF2B5EF4-FFF2-40B4-BE49-F238E27FC236}">
                  <a16:creationId xmlns:a16="http://schemas.microsoft.com/office/drawing/2014/main" id="{571339D4-40BB-4A00-A416-D1411ACEA1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57901" y="2849563"/>
              <a:ext cx="158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Freeform 62">
              <a:extLst>
                <a:ext uri="{FF2B5EF4-FFF2-40B4-BE49-F238E27FC236}">
                  <a16:creationId xmlns:a16="http://schemas.microsoft.com/office/drawing/2014/main" id="{CDF84EF5-985D-4231-990E-30BC284F03BF}"/>
                </a:ext>
              </a:extLst>
            </p:cNvPr>
            <p:cNvSpPr/>
            <p:nvPr/>
          </p:nvSpPr>
          <p:spPr bwMode="auto">
            <a:xfrm>
              <a:off x="6088064" y="2571752"/>
              <a:ext cx="477837" cy="315913"/>
            </a:xfrm>
            <a:custGeom>
              <a:avLst/>
              <a:gdLst>
                <a:gd name="T0" fmla="*/ 0 w 301"/>
                <a:gd name="T1" fmla="*/ 198 h 199"/>
                <a:gd name="T2" fmla="*/ 72 w 301"/>
                <a:gd name="T3" fmla="*/ 158 h 199"/>
                <a:gd name="T4" fmla="*/ 124 w 301"/>
                <a:gd name="T5" fmla="*/ 128 h 199"/>
                <a:gd name="T6" fmla="*/ 153 w 301"/>
                <a:gd name="T7" fmla="*/ 99 h 199"/>
                <a:gd name="T8" fmla="*/ 167 w 301"/>
                <a:gd name="T9" fmla="*/ 82 h 199"/>
                <a:gd name="T10" fmla="*/ 172 w 301"/>
                <a:gd name="T11" fmla="*/ 59 h 199"/>
                <a:gd name="T12" fmla="*/ 195 w 301"/>
                <a:gd name="T13" fmla="*/ 35 h 199"/>
                <a:gd name="T14" fmla="*/ 238 w 301"/>
                <a:gd name="T15" fmla="*/ 18 h 199"/>
                <a:gd name="T16" fmla="*/ 300 w 301"/>
                <a:gd name="T17" fmla="*/ 0 h 19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1" h="199">
                  <a:moveTo>
                    <a:pt x="0" y="198"/>
                  </a:moveTo>
                  <a:lnTo>
                    <a:pt x="72" y="158"/>
                  </a:lnTo>
                  <a:lnTo>
                    <a:pt x="124" y="128"/>
                  </a:lnTo>
                  <a:lnTo>
                    <a:pt x="153" y="99"/>
                  </a:lnTo>
                  <a:lnTo>
                    <a:pt x="167" y="82"/>
                  </a:lnTo>
                  <a:lnTo>
                    <a:pt x="172" y="59"/>
                  </a:lnTo>
                  <a:lnTo>
                    <a:pt x="195" y="35"/>
                  </a:lnTo>
                  <a:lnTo>
                    <a:pt x="238" y="18"/>
                  </a:lnTo>
                  <a:lnTo>
                    <a:pt x="30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Freeform 63">
              <a:extLst>
                <a:ext uri="{FF2B5EF4-FFF2-40B4-BE49-F238E27FC236}">
                  <a16:creationId xmlns:a16="http://schemas.microsoft.com/office/drawing/2014/main" id="{AA197F3C-0F34-4039-8B68-6FFCB4026E2B}"/>
                </a:ext>
              </a:extLst>
            </p:cNvPr>
            <p:cNvSpPr/>
            <p:nvPr/>
          </p:nvSpPr>
          <p:spPr bwMode="auto">
            <a:xfrm>
              <a:off x="6564313" y="2203450"/>
              <a:ext cx="1727200" cy="565150"/>
            </a:xfrm>
            <a:custGeom>
              <a:avLst/>
              <a:gdLst>
                <a:gd name="T0" fmla="*/ 0 w 1088"/>
                <a:gd name="T1" fmla="*/ 232 h 356"/>
                <a:gd name="T2" fmla="*/ 48 w 1088"/>
                <a:gd name="T3" fmla="*/ 197 h 356"/>
                <a:gd name="T4" fmla="*/ 100 w 1088"/>
                <a:gd name="T5" fmla="*/ 174 h 356"/>
                <a:gd name="T6" fmla="*/ 148 w 1088"/>
                <a:gd name="T7" fmla="*/ 168 h 356"/>
                <a:gd name="T8" fmla="*/ 200 w 1088"/>
                <a:gd name="T9" fmla="*/ 174 h 356"/>
                <a:gd name="T10" fmla="*/ 301 w 1088"/>
                <a:gd name="T11" fmla="*/ 180 h 356"/>
                <a:gd name="T12" fmla="*/ 405 w 1088"/>
                <a:gd name="T13" fmla="*/ 174 h 356"/>
                <a:gd name="T14" fmla="*/ 491 w 1088"/>
                <a:gd name="T15" fmla="*/ 145 h 356"/>
                <a:gd name="T16" fmla="*/ 553 w 1088"/>
                <a:gd name="T17" fmla="*/ 116 h 356"/>
                <a:gd name="T18" fmla="*/ 615 w 1088"/>
                <a:gd name="T19" fmla="*/ 81 h 356"/>
                <a:gd name="T20" fmla="*/ 706 w 1088"/>
                <a:gd name="T21" fmla="*/ 75 h 356"/>
                <a:gd name="T22" fmla="*/ 806 w 1088"/>
                <a:gd name="T23" fmla="*/ 64 h 356"/>
                <a:gd name="T24" fmla="*/ 906 w 1088"/>
                <a:gd name="T25" fmla="*/ 35 h 356"/>
                <a:gd name="T26" fmla="*/ 949 w 1088"/>
                <a:gd name="T27" fmla="*/ 17 h 356"/>
                <a:gd name="T28" fmla="*/ 987 w 1088"/>
                <a:gd name="T29" fmla="*/ 5 h 356"/>
                <a:gd name="T30" fmla="*/ 1011 w 1088"/>
                <a:gd name="T31" fmla="*/ 0 h 356"/>
                <a:gd name="T32" fmla="*/ 1025 w 1088"/>
                <a:gd name="T33" fmla="*/ 0 h 356"/>
                <a:gd name="T34" fmla="*/ 1044 w 1088"/>
                <a:gd name="T35" fmla="*/ 0 h 356"/>
                <a:gd name="T36" fmla="*/ 1077 w 1088"/>
                <a:gd name="T37" fmla="*/ 17 h 356"/>
                <a:gd name="T38" fmla="*/ 1087 w 1088"/>
                <a:gd name="T39" fmla="*/ 23 h 356"/>
                <a:gd name="T40" fmla="*/ 1087 w 1088"/>
                <a:gd name="T41" fmla="*/ 40 h 356"/>
                <a:gd name="T42" fmla="*/ 1077 w 1088"/>
                <a:gd name="T43" fmla="*/ 64 h 356"/>
                <a:gd name="T44" fmla="*/ 1058 w 1088"/>
                <a:gd name="T45" fmla="*/ 93 h 356"/>
                <a:gd name="T46" fmla="*/ 944 w 1088"/>
                <a:gd name="T47" fmla="*/ 215 h 356"/>
                <a:gd name="T48" fmla="*/ 882 w 1088"/>
                <a:gd name="T49" fmla="*/ 273 h 356"/>
                <a:gd name="T50" fmla="*/ 844 w 1088"/>
                <a:gd name="T51" fmla="*/ 355 h 356"/>
                <a:gd name="T52" fmla="*/ 0 w 1088"/>
                <a:gd name="T53" fmla="*/ 232 h 35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088" h="356">
                  <a:moveTo>
                    <a:pt x="0" y="232"/>
                  </a:moveTo>
                  <a:lnTo>
                    <a:pt x="48" y="197"/>
                  </a:lnTo>
                  <a:lnTo>
                    <a:pt x="100" y="174"/>
                  </a:lnTo>
                  <a:lnTo>
                    <a:pt x="148" y="168"/>
                  </a:lnTo>
                  <a:lnTo>
                    <a:pt x="200" y="174"/>
                  </a:lnTo>
                  <a:lnTo>
                    <a:pt x="301" y="180"/>
                  </a:lnTo>
                  <a:lnTo>
                    <a:pt x="405" y="174"/>
                  </a:lnTo>
                  <a:lnTo>
                    <a:pt x="491" y="145"/>
                  </a:lnTo>
                  <a:lnTo>
                    <a:pt x="553" y="116"/>
                  </a:lnTo>
                  <a:lnTo>
                    <a:pt x="615" y="81"/>
                  </a:lnTo>
                  <a:lnTo>
                    <a:pt x="706" y="75"/>
                  </a:lnTo>
                  <a:lnTo>
                    <a:pt x="806" y="64"/>
                  </a:lnTo>
                  <a:lnTo>
                    <a:pt x="906" y="35"/>
                  </a:lnTo>
                  <a:lnTo>
                    <a:pt x="949" y="17"/>
                  </a:lnTo>
                  <a:lnTo>
                    <a:pt x="987" y="5"/>
                  </a:lnTo>
                  <a:lnTo>
                    <a:pt x="1011" y="0"/>
                  </a:lnTo>
                  <a:lnTo>
                    <a:pt x="1025" y="0"/>
                  </a:lnTo>
                  <a:lnTo>
                    <a:pt x="1044" y="0"/>
                  </a:lnTo>
                  <a:lnTo>
                    <a:pt x="1077" y="17"/>
                  </a:lnTo>
                  <a:lnTo>
                    <a:pt x="1087" y="23"/>
                  </a:lnTo>
                  <a:lnTo>
                    <a:pt x="1087" y="40"/>
                  </a:lnTo>
                  <a:lnTo>
                    <a:pt x="1077" y="64"/>
                  </a:lnTo>
                  <a:lnTo>
                    <a:pt x="1058" y="93"/>
                  </a:lnTo>
                  <a:lnTo>
                    <a:pt x="944" y="215"/>
                  </a:lnTo>
                  <a:lnTo>
                    <a:pt x="882" y="273"/>
                  </a:lnTo>
                  <a:lnTo>
                    <a:pt x="844" y="355"/>
                  </a:lnTo>
                  <a:lnTo>
                    <a:pt x="0" y="232"/>
                  </a:lnTo>
                </a:path>
              </a:pathLst>
            </a:custGeom>
            <a:pattFill prst="pct25">
              <a:fgClr>
                <a:srgbClr val="FFFFFF"/>
              </a:fgClr>
              <a:bgClr>
                <a:srgbClr val="0000D4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Freeform 64">
              <a:extLst>
                <a:ext uri="{FF2B5EF4-FFF2-40B4-BE49-F238E27FC236}">
                  <a16:creationId xmlns:a16="http://schemas.microsoft.com/office/drawing/2014/main" id="{0A813745-14B4-42D4-B37B-C39B82AE1FD3}"/>
                </a:ext>
              </a:extLst>
            </p:cNvPr>
            <p:cNvSpPr/>
            <p:nvPr/>
          </p:nvSpPr>
          <p:spPr bwMode="auto">
            <a:xfrm>
              <a:off x="6564313" y="2203450"/>
              <a:ext cx="1727200" cy="565150"/>
            </a:xfrm>
            <a:custGeom>
              <a:avLst/>
              <a:gdLst>
                <a:gd name="T0" fmla="*/ 0 w 1088"/>
                <a:gd name="T1" fmla="*/ 232 h 356"/>
                <a:gd name="T2" fmla="*/ 48 w 1088"/>
                <a:gd name="T3" fmla="*/ 197 h 356"/>
                <a:gd name="T4" fmla="*/ 100 w 1088"/>
                <a:gd name="T5" fmla="*/ 174 h 356"/>
                <a:gd name="T6" fmla="*/ 148 w 1088"/>
                <a:gd name="T7" fmla="*/ 168 h 356"/>
                <a:gd name="T8" fmla="*/ 200 w 1088"/>
                <a:gd name="T9" fmla="*/ 174 h 356"/>
                <a:gd name="T10" fmla="*/ 301 w 1088"/>
                <a:gd name="T11" fmla="*/ 180 h 356"/>
                <a:gd name="T12" fmla="*/ 405 w 1088"/>
                <a:gd name="T13" fmla="*/ 174 h 356"/>
                <a:gd name="T14" fmla="*/ 491 w 1088"/>
                <a:gd name="T15" fmla="*/ 145 h 356"/>
                <a:gd name="T16" fmla="*/ 553 w 1088"/>
                <a:gd name="T17" fmla="*/ 116 h 356"/>
                <a:gd name="T18" fmla="*/ 615 w 1088"/>
                <a:gd name="T19" fmla="*/ 81 h 356"/>
                <a:gd name="T20" fmla="*/ 706 w 1088"/>
                <a:gd name="T21" fmla="*/ 75 h 356"/>
                <a:gd name="T22" fmla="*/ 806 w 1088"/>
                <a:gd name="T23" fmla="*/ 64 h 356"/>
                <a:gd name="T24" fmla="*/ 906 w 1088"/>
                <a:gd name="T25" fmla="*/ 35 h 356"/>
                <a:gd name="T26" fmla="*/ 949 w 1088"/>
                <a:gd name="T27" fmla="*/ 17 h 356"/>
                <a:gd name="T28" fmla="*/ 987 w 1088"/>
                <a:gd name="T29" fmla="*/ 5 h 356"/>
                <a:gd name="T30" fmla="*/ 1011 w 1088"/>
                <a:gd name="T31" fmla="*/ 0 h 356"/>
                <a:gd name="T32" fmla="*/ 1025 w 1088"/>
                <a:gd name="T33" fmla="*/ 0 h 356"/>
                <a:gd name="T34" fmla="*/ 1044 w 1088"/>
                <a:gd name="T35" fmla="*/ 0 h 356"/>
                <a:gd name="T36" fmla="*/ 1077 w 1088"/>
                <a:gd name="T37" fmla="*/ 17 h 356"/>
                <a:gd name="T38" fmla="*/ 1087 w 1088"/>
                <a:gd name="T39" fmla="*/ 23 h 356"/>
                <a:gd name="T40" fmla="*/ 1087 w 1088"/>
                <a:gd name="T41" fmla="*/ 40 h 356"/>
                <a:gd name="T42" fmla="*/ 1077 w 1088"/>
                <a:gd name="T43" fmla="*/ 64 h 356"/>
                <a:gd name="T44" fmla="*/ 1058 w 1088"/>
                <a:gd name="T45" fmla="*/ 93 h 356"/>
                <a:gd name="T46" fmla="*/ 944 w 1088"/>
                <a:gd name="T47" fmla="*/ 215 h 356"/>
                <a:gd name="T48" fmla="*/ 882 w 1088"/>
                <a:gd name="T49" fmla="*/ 273 h 356"/>
                <a:gd name="T50" fmla="*/ 844 w 1088"/>
                <a:gd name="T51" fmla="*/ 355 h 3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088" h="356">
                  <a:moveTo>
                    <a:pt x="0" y="232"/>
                  </a:moveTo>
                  <a:lnTo>
                    <a:pt x="48" y="197"/>
                  </a:lnTo>
                  <a:lnTo>
                    <a:pt x="100" y="174"/>
                  </a:lnTo>
                  <a:lnTo>
                    <a:pt x="148" y="168"/>
                  </a:lnTo>
                  <a:lnTo>
                    <a:pt x="200" y="174"/>
                  </a:lnTo>
                  <a:lnTo>
                    <a:pt x="301" y="180"/>
                  </a:lnTo>
                  <a:lnTo>
                    <a:pt x="405" y="174"/>
                  </a:lnTo>
                  <a:lnTo>
                    <a:pt x="491" y="145"/>
                  </a:lnTo>
                  <a:lnTo>
                    <a:pt x="553" y="116"/>
                  </a:lnTo>
                  <a:lnTo>
                    <a:pt x="615" y="81"/>
                  </a:lnTo>
                  <a:lnTo>
                    <a:pt x="706" y="75"/>
                  </a:lnTo>
                  <a:lnTo>
                    <a:pt x="806" y="64"/>
                  </a:lnTo>
                  <a:lnTo>
                    <a:pt x="906" y="35"/>
                  </a:lnTo>
                  <a:lnTo>
                    <a:pt x="949" y="17"/>
                  </a:lnTo>
                  <a:lnTo>
                    <a:pt x="987" y="5"/>
                  </a:lnTo>
                  <a:lnTo>
                    <a:pt x="1011" y="0"/>
                  </a:lnTo>
                  <a:lnTo>
                    <a:pt x="1025" y="0"/>
                  </a:lnTo>
                  <a:lnTo>
                    <a:pt x="1044" y="0"/>
                  </a:lnTo>
                  <a:lnTo>
                    <a:pt x="1077" y="17"/>
                  </a:lnTo>
                  <a:lnTo>
                    <a:pt x="1087" y="23"/>
                  </a:lnTo>
                  <a:lnTo>
                    <a:pt x="1087" y="40"/>
                  </a:lnTo>
                  <a:lnTo>
                    <a:pt x="1077" y="64"/>
                  </a:lnTo>
                  <a:lnTo>
                    <a:pt x="1058" y="93"/>
                  </a:lnTo>
                  <a:lnTo>
                    <a:pt x="944" y="215"/>
                  </a:lnTo>
                  <a:lnTo>
                    <a:pt x="882" y="273"/>
                  </a:lnTo>
                  <a:lnTo>
                    <a:pt x="844" y="355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Line 65">
              <a:extLst>
                <a:ext uri="{FF2B5EF4-FFF2-40B4-BE49-F238E27FC236}">
                  <a16:creationId xmlns:a16="http://schemas.microsoft.com/office/drawing/2014/main" id="{918BAFB7-746D-4E71-B737-F8D0993F0F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88064" y="2638425"/>
              <a:ext cx="474662" cy="2476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Freeform 66">
              <a:extLst>
                <a:ext uri="{FF2B5EF4-FFF2-40B4-BE49-F238E27FC236}">
                  <a16:creationId xmlns:a16="http://schemas.microsoft.com/office/drawing/2014/main" id="{82F4B93B-FE55-4690-BB0B-0D167B24D995}"/>
                </a:ext>
              </a:extLst>
            </p:cNvPr>
            <p:cNvSpPr/>
            <p:nvPr/>
          </p:nvSpPr>
          <p:spPr bwMode="auto">
            <a:xfrm>
              <a:off x="6299201" y="2571750"/>
              <a:ext cx="373063" cy="196850"/>
            </a:xfrm>
            <a:custGeom>
              <a:avLst/>
              <a:gdLst>
                <a:gd name="T0" fmla="*/ 167 w 235"/>
                <a:gd name="T1" fmla="*/ 0 h 124"/>
                <a:gd name="T2" fmla="*/ 67 w 235"/>
                <a:gd name="T3" fmla="*/ 41 h 124"/>
                <a:gd name="T4" fmla="*/ 34 w 235"/>
                <a:gd name="T5" fmla="*/ 82 h 124"/>
                <a:gd name="T6" fmla="*/ 0 w 235"/>
                <a:gd name="T7" fmla="*/ 123 h 124"/>
                <a:gd name="T8" fmla="*/ 234 w 235"/>
                <a:gd name="T9" fmla="*/ 41 h 124"/>
                <a:gd name="T10" fmla="*/ 201 w 235"/>
                <a:gd name="T11" fmla="*/ 18 h 124"/>
                <a:gd name="T12" fmla="*/ 167 w 235"/>
                <a:gd name="T13" fmla="*/ 0 h 1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5" h="124">
                  <a:moveTo>
                    <a:pt x="167" y="0"/>
                  </a:moveTo>
                  <a:lnTo>
                    <a:pt x="67" y="41"/>
                  </a:lnTo>
                  <a:lnTo>
                    <a:pt x="34" y="82"/>
                  </a:lnTo>
                  <a:lnTo>
                    <a:pt x="0" y="123"/>
                  </a:lnTo>
                  <a:lnTo>
                    <a:pt x="234" y="41"/>
                  </a:lnTo>
                  <a:lnTo>
                    <a:pt x="201" y="18"/>
                  </a:lnTo>
                  <a:lnTo>
                    <a:pt x="167" y="0"/>
                  </a:lnTo>
                </a:path>
              </a:pathLst>
            </a:custGeom>
            <a:pattFill prst="pct25">
              <a:fgClr>
                <a:srgbClr val="FFFFFF"/>
              </a:fgClr>
              <a:bgClr>
                <a:srgbClr val="0000D4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Freeform 67">
              <a:extLst>
                <a:ext uri="{FF2B5EF4-FFF2-40B4-BE49-F238E27FC236}">
                  <a16:creationId xmlns:a16="http://schemas.microsoft.com/office/drawing/2014/main" id="{B78EB952-04BA-4495-BCD5-1B5D6F38A21E}"/>
                </a:ext>
              </a:extLst>
            </p:cNvPr>
            <p:cNvSpPr/>
            <p:nvPr/>
          </p:nvSpPr>
          <p:spPr bwMode="auto">
            <a:xfrm>
              <a:off x="6088064" y="2259013"/>
              <a:ext cx="319087" cy="342900"/>
            </a:xfrm>
            <a:custGeom>
              <a:avLst/>
              <a:gdLst>
                <a:gd name="T0" fmla="*/ 0 w 201"/>
                <a:gd name="T1" fmla="*/ 0 h 216"/>
                <a:gd name="T2" fmla="*/ 72 w 201"/>
                <a:gd name="T3" fmla="*/ 34 h 216"/>
                <a:gd name="T4" fmla="*/ 124 w 201"/>
                <a:gd name="T5" fmla="*/ 64 h 216"/>
                <a:gd name="T6" fmla="*/ 162 w 201"/>
                <a:gd name="T7" fmla="*/ 93 h 216"/>
                <a:gd name="T8" fmla="*/ 181 w 201"/>
                <a:gd name="T9" fmla="*/ 116 h 216"/>
                <a:gd name="T10" fmla="*/ 191 w 201"/>
                <a:gd name="T11" fmla="*/ 151 h 216"/>
                <a:gd name="T12" fmla="*/ 200 w 201"/>
                <a:gd name="T13" fmla="*/ 197 h 216"/>
                <a:gd name="T14" fmla="*/ 200 w 201"/>
                <a:gd name="T15" fmla="*/ 215 h 216"/>
                <a:gd name="T16" fmla="*/ 200 w 201"/>
                <a:gd name="T17" fmla="*/ 197 h 2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1" h="216">
                  <a:moveTo>
                    <a:pt x="0" y="0"/>
                  </a:moveTo>
                  <a:lnTo>
                    <a:pt x="72" y="34"/>
                  </a:lnTo>
                  <a:lnTo>
                    <a:pt x="124" y="64"/>
                  </a:lnTo>
                  <a:lnTo>
                    <a:pt x="162" y="93"/>
                  </a:lnTo>
                  <a:lnTo>
                    <a:pt x="181" y="116"/>
                  </a:lnTo>
                  <a:lnTo>
                    <a:pt x="191" y="151"/>
                  </a:lnTo>
                  <a:lnTo>
                    <a:pt x="200" y="197"/>
                  </a:lnTo>
                  <a:lnTo>
                    <a:pt x="200" y="215"/>
                  </a:lnTo>
                  <a:lnTo>
                    <a:pt x="200" y="19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Freeform 68">
              <a:extLst>
                <a:ext uri="{FF2B5EF4-FFF2-40B4-BE49-F238E27FC236}">
                  <a16:creationId xmlns:a16="http://schemas.microsoft.com/office/drawing/2014/main" id="{8F8883CE-D08E-4A5F-B661-C98EC57F35BC}"/>
                </a:ext>
              </a:extLst>
            </p:cNvPr>
            <p:cNvSpPr/>
            <p:nvPr/>
          </p:nvSpPr>
          <p:spPr bwMode="auto">
            <a:xfrm>
              <a:off x="6511925" y="2203452"/>
              <a:ext cx="160338" cy="250825"/>
            </a:xfrm>
            <a:custGeom>
              <a:avLst/>
              <a:gdLst>
                <a:gd name="T0" fmla="*/ 0 w 101"/>
                <a:gd name="T1" fmla="*/ 0 h 158"/>
                <a:gd name="T2" fmla="*/ 43 w 101"/>
                <a:gd name="T3" fmla="*/ 35 h 158"/>
                <a:gd name="T4" fmla="*/ 71 w 101"/>
                <a:gd name="T5" fmla="*/ 69 h 158"/>
                <a:gd name="T6" fmla="*/ 90 w 101"/>
                <a:gd name="T7" fmla="*/ 110 h 158"/>
                <a:gd name="T8" fmla="*/ 100 w 101"/>
                <a:gd name="T9" fmla="*/ 157 h 1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158">
                  <a:moveTo>
                    <a:pt x="0" y="0"/>
                  </a:moveTo>
                  <a:lnTo>
                    <a:pt x="43" y="35"/>
                  </a:lnTo>
                  <a:lnTo>
                    <a:pt x="71" y="69"/>
                  </a:lnTo>
                  <a:lnTo>
                    <a:pt x="90" y="110"/>
                  </a:lnTo>
                  <a:lnTo>
                    <a:pt x="100" y="15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Freeform 69">
              <a:extLst>
                <a:ext uri="{FF2B5EF4-FFF2-40B4-BE49-F238E27FC236}">
                  <a16:creationId xmlns:a16="http://schemas.microsoft.com/office/drawing/2014/main" id="{8D9C0867-C29D-4334-B488-83D3384F788C}"/>
                </a:ext>
              </a:extLst>
            </p:cNvPr>
            <p:cNvSpPr/>
            <p:nvPr/>
          </p:nvSpPr>
          <p:spPr bwMode="auto">
            <a:xfrm>
              <a:off x="7154863" y="2203450"/>
              <a:ext cx="212725" cy="185738"/>
            </a:xfrm>
            <a:custGeom>
              <a:avLst/>
              <a:gdLst>
                <a:gd name="T0" fmla="*/ 0 w 134"/>
                <a:gd name="T1" fmla="*/ 0 h 117"/>
                <a:gd name="T2" fmla="*/ 67 w 134"/>
                <a:gd name="T3" fmla="*/ 29 h 117"/>
                <a:gd name="T4" fmla="*/ 114 w 134"/>
                <a:gd name="T5" fmla="*/ 64 h 117"/>
                <a:gd name="T6" fmla="*/ 133 w 134"/>
                <a:gd name="T7" fmla="*/ 87 h 117"/>
                <a:gd name="T8" fmla="*/ 133 w 134"/>
                <a:gd name="T9" fmla="*/ 116 h 1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" h="117">
                  <a:moveTo>
                    <a:pt x="0" y="0"/>
                  </a:moveTo>
                  <a:lnTo>
                    <a:pt x="67" y="29"/>
                  </a:lnTo>
                  <a:lnTo>
                    <a:pt x="114" y="64"/>
                  </a:lnTo>
                  <a:lnTo>
                    <a:pt x="133" y="87"/>
                  </a:lnTo>
                  <a:lnTo>
                    <a:pt x="133" y="11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Oval 70">
              <a:extLst>
                <a:ext uri="{FF2B5EF4-FFF2-40B4-BE49-F238E27FC236}">
                  <a16:creationId xmlns:a16="http://schemas.microsoft.com/office/drawing/2014/main" id="{503ADC66-E0C3-4A96-B11D-A45BE997C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0176" y="5129213"/>
              <a:ext cx="47625" cy="50800"/>
            </a:xfrm>
            <a:prstGeom prst="ellipse">
              <a:avLst/>
            </a:prstGeom>
            <a:pattFill prst="pct25">
              <a:fgClr>
                <a:srgbClr val="FFFFFF"/>
              </a:fgClr>
              <a:bgClr>
                <a:srgbClr val="000000"/>
              </a:bgClr>
            </a:pattFill>
            <a:ln w="127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6" name="Arc 71">
              <a:extLst>
                <a:ext uri="{FF2B5EF4-FFF2-40B4-BE49-F238E27FC236}">
                  <a16:creationId xmlns:a16="http://schemas.microsoft.com/office/drawing/2014/main" id="{910FB896-3949-413B-9E70-DF0EDC078BED}"/>
                </a:ext>
              </a:extLst>
            </p:cNvPr>
            <p:cNvSpPr/>
            <p:nvPr/>
          </p:nvSpPr>
          <p:spPr bwMode="auto">
            <a:xfrm>
              <a:off x="6823075" y="4606925"/>
              <a:ext cx="46038" cy="46038"/>
            </a:xfrm>
            <a:custGeom>
              <a:avLst/>
              <a:gdLst>
                <a:gd name="T0" fmla="*/ 0 w 21587"/>
                <a:gd name="T1" fmla="*/ 44451 h 21587"/>
                <a:gd name="T2" fmla="*/ 44451 w 21587"/>
                <a:gd name="T3" fmla="*/ 0 h 21587"/>
                <a:gd name="T4" fmla="*/ 46038 w 21587"/>
                <a:gd name="T5" fmla="*/ 46038 h 2158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587" h="21587" fill="none" extrusionOk="0">
                  <a:moveTo>
                    <a:pt x="-1" y="20842"/>
                  </a:moveTo>
                  <a:cubicBezTo>
                    <a:pt x="390" y="9497"/>
                    <a:pt x="9497" y="390"/>
                    <a:pt x="20842" y="-1"/>
                  </a:cubicBezTo>
                </a:path>
                <a:path w="21587" h="21587" stroke="0" extrusionOk="0">
                  <a:moveTo>
                    <a:pt x="-1" y="20842"/>
                  </a:moveTo>
                  <a:cubicBezTo>
                    <a:pt x="390" y="9497"/>
                    <a:pt x="9497" y="390"/>
                    <a:pt x="20842" y="-1"/>
                  </a:cubicBezTo>
                  <a:lnTo>
                    <a:pt x="21587" y="21587"/>
                  </a:lnTo>
                  <a:lnTo>
                    <a:pt x="-1" y="20842"/>
                  </a:lnTo>
                  <a:close/>
                </a:path>
              </a:pathLst>
            </a:custGeom>
            <a:pattFill prst="pct25">
              <a:fgClr>
                <a:srgbClr val="000000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Arc 72">
              <a:extLst>
                <a:ext uri="{FF2B5EF4-FFF2-40B4-BE49-F238E27FC236}">
                  <a16:creationId xmlns:a16="http://schemas.microsoft.com/office/drawing/2014/main" id="{2806FDC3-F9B5-408C-A34D-DD0832839D3F}"/>
                </a:ext>
              </a:extLst>
            </p:cNvPr>
            <p:cNvSpPr/>
            <p:nvPr/>
          </p:nvSpPr>
          <p:spPr bwMode="auto">
            <a:xfrm>
              <a:off x="6823075" y="4606925"/>
              <a:ext cx="46038" cy="46038"/>
            </a:xfrm>
            <a:custGeom>
              <a:avLst/>
              <a:gdLst>
                <a:gd name="T0" fmla="*/ 0 w 21587"/>
                <a:gd name="T1" fmla="*/ 44451 h 21587"/>
                <a:gd name="T2" fmla="*/ 44451 w 21587"/>
                <a:gd name="T3" fmla="*/ 0 h 21587"/>
                <a:gd name="T4" fmla="*/ 46038 w 21587"/>
                <a:gd name="T5" fmla="*/ 46038 h 2158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587" h="21587" fill="none" extrusionOk="0">
                  <a:moveTo>
                    <a:pt x="-1" y="20842"/>
                  </a:moveTo>
                  <a:cubicBezTo>
                    <a:pt x="390" y="9497"/>
                    <a:pt x="9497" y="390"/>
                    <a:pt x="20842" y="-1"/>
                  </a:cubicBezTo>
                </a:path>
                <a:path w="21587" h="21587" stroke="0" extrusionOk="0">
                  <a:moveTo>
                    <a:pt x="-1" y="20842"/>
                  </a:moveTo>
                  <a:cubicBezTo>
                    <a:pt x="390" y="9497"/>
                    <a:pt x="9497" y="390"/>
                    <a:pt x="20842" y="-1"/>
                  </a:cubicBezTo>
                  <a:lnTo>
                    <a:pt x="21587" y="21587"/>
                  </a:lnTo>
                  <a:lnTo>
                    <a:pt x="-1" y="20842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Arc 73">
              <a:extLst>
                <a:ext uri="{FF2B5EF4-FFF2-40B4-BE49-F238E27FC236}">
                  <a16:creationId xmlns:a16="http://schemas.microsoft.com/office/drawing/2014/main" id="{7F6A9455-4306-49B8-BFBD-E05D486E69A0}"/>
                </a:ext>
              </a:extLst>
            </p:cNvPr>
            <p:cNvSpPr/>
            <p:nvPr/>
          </p:nvSpPr>
          <p:spPr bwMode="auto">
            <a:xfrm>
              <a:off x="6864350" y="4608513"/>
              <a:ext cx="44450" cy="36512"/>
            </a:xfrm>
            <a:custGeom>
              <a:avLst/>
              <a:gdLst>
                <a:gd name="T0" fmla="*/ 0 w 23257"/>
                <a:gd name="T1" fmla="*/ 108 h 21600"/>
                <a:gd name="T2" fmla="*/ 44450 w 23257"/>
                <a:gd name="T3" fmla="*/ 36512 h 21600"/>
                <a:gd name="T4" fmla="*/ 3167 w 23257"/>
                <a:gd name="T5" fmla="*/ 36512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257" h="21600" fill="none" extrusionOk="0">
                  <a:moveTo>
                    <a:pt x="-1" y="63"/>
                  </a:moveTo>
                  <a:cubicBezTo>
                    <a:pt x="551" y="21"/>
                    <a:pt x="1104" y="-1"/>
                    <a:pt x="1657" y="0"/>
                  </a:cubicBezTo>
                  <a:cubicBezTo>
                    <a:pt x="13586" y="0"/>
                    <a:pt x="23257" y="9670"/>
                    <a:pt x="23257" y="21600"/>
                  </a:cubicBezTo>
                </a:path>
                <a:path w="23257" h="21600" stroke="0" extrusionOk="0">
                  <a:moveTo>
                    <a:pt x="-1" y="63"/>
                  </a:moveTo>
                  <a:cubicBezTo>
                    <a:pt x="551" y="21"/>
                    <a:pt x="1104" y="-1"/>
                    <a:pt x="1657" y="0"/>
                  </a:cubicBezTo>
                  <a:cubicBezTo>
                    <a:pt x="13586" y="0"/>
                    <a:pt x="23257" y="9670"/>
                    <a:pt x="23257" y="21600"/>
                  </a:cubicBezTo>
                  <a:lnTo>
                    <a:pt x="1657" y="21600"/>
                  </a:lnTo>
                  <a:lnTo>
                    <a:pt x="-1" y="63"/>
                  </a:lnTo>
                  <a:close/>
                </a:path>
              </a:pathLst>
            </a:custGeom>
            <a:pattFill prst="pct25">
              <a:fgClr>
                <a:srgbClr val="000000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Arc 74">
              <a:extLst>
                <a:ext uri="{FF2B5EF4-FFF2-40B4-BE49-F238E27FC236}">
                  <a16:creationId xmlns:a16="http://schemas.microsoft.com/office/drawing/2014/main" id="{087E5488-7C19-40A2-A5DB-3C5F5242233F}"/>
                </a:ext>
              </a:extLst>
            </p:cNvPr>
            <p:cNvSpPr/>
            <p:nvPr/>
          </p:nvSpPr>
          <p:spPr bwMode="auto">
            <a:xfrm>
              <a:off x="6864350" y="4608513"/>
              <a:ext cx="44450" cy="36512"/>
            </a:xfrm>
            <a:custGeom>
              <a:avLst/>
              <a:gdLst>
                <a:gd name="T0" fmla="*/ 0 w 23257"/>
                <a:gd name="T1" fmla="*/ 108 h 21600"/>
                <a:gd name="T2" fmla="*/ 44450 w 23257"/>
                <a:gd name="T3" fmla="*/ 36512 h 21600"/>
                <a:gd name="T4" fmla="*/ 3167 w 23257"/>
                <a:gd name="T5" fmla="*/ 36512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257" h="21600" fill="none" extrusionOk="0">
                  <a:moveTo>
                    <a:pt x="-1" y="63"/>
                  </a:moveTo>
                  <a:cubicBezTo>
                    <a:pt x="551" y="21"/>
                    <a:pt x="1104" y="-1"/>
                    <a:pt x="1657" y="0"/>
                  </a:cubicBezTo>
                  <a:cubicBezTo>
                    <a:pt x="13586" y="0"/>
                    <a:pt x="23257" y="9670"/>
                    <a:pt x="23257" y="21600"/>
                  </a:cubicBezTo>
                </a:path>
                <a:path w="23257" h="21600" stroke="0" extrusionOk="0">
                  <a:moveTo>
                    <a:pt x="-1" y="63"/>
                  </a:moveTo>
                  <a:cubicBezTo>
                    <a:pt x="551" y="21"/>
                    <a:pt x="1104" y="-1"/>
                    <a:pt x="1657" y="0"/>
                  </a:cubicBezTo>
                  <a:cubicBezTo>
                    <a:pt x="13586" y="0"/>
                    <a:pt x="23257" y="9670"/>
                    <a:pt x="23257" y="21600"/>
                  </a:cubicBezTo>
                  <a:lnTo>
                    <a:pt x="1657" y="21600"/>
                  </a:lnTo>
                  <a:lnTo>
                    <a:pt x="-1" y="6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" name="Rectangle 75">
              <a:extLst>
                <a:ext uri="{FF2B5EF4-FFF2-40B4-BE49-F238E27FC236}">
                  <a16:creationId xmlns:a16="http://schemas.microsoft.com/office/drawing/2014/main" id="{A35B4A31-1F7F-4BA5-8133-A5509E249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0765" y="2957514"/>
              <a:ext cx="1907373" cy="569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9pPr>
            </a:lstStyle>
            <a:p>
              <a:r>
                <a:rPr lang="en-US" altLang="ko-KR" sz="26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1 Terabyte</a:t>
              </a:r>
            </a:p>
          </p:txBody>
        </p:sp>
        <p:sp>
          <p:nvSpPr>
            <p:cNvPr id="61" name="Freeform 76">
              <a:extLst>
                <a:ext uri="{FF2B5EF4-FFF2-40B4-BE49-F238E27FC236}">
                  <a16:creationId xmlns:a16="http://schemas.microsoft.com/office/drawing/2014/main" id="{65E16B60-C8DB-4735-89A3-AC1ED3102F0E}"/>
                </a:ext>
              </a:extLst>
            </p:cNvPr>
            <p:cNvSpPr/>
            <p:nvPr/>
          </p:nvSpPr>
          <p:spPr bwMode="auto">
            <a:xfrm>
              <a:off x="5929313" y="3449640"/>
              <a:ext cx="742950" cy="1258887"/>
            </a:xfrm>
            <a:custGeom>
              <a:avLst/>
              <a:gdLst>
                <a:gd name="T0" fmla="*/ 0 w 468"/>
                <a:gd name="T1" fmla="*/ 0 h 793"/>
                <a:gd name="T2" fmla="*/ 52 w 468"/>
                <a:gd name="T3" fmla="*/ 105 h 793"/>
                <a:gd name="T4" fmla="*/ 95 w 468"/>
                <a:gd name="T5" fmla="*/ 204 h 793"/>
                <a:gd name="T6" fmla="*/ 124 w 468"/>
                <a:gd name="T7" fmla="*/ 285 h 793"/>
                <a:gd name="T8" fmla="*/ 133 w 468"/>
                <a:gd name="T9" fmla="*/ 355 h 793"/>
                <a:gd name="T10" fmla="*/ 133 w 468"/>
                <a:gd name="T11" fmla="*/ 408 h 793"/>
                <a:gd name="T12" fmla="*/ 148 w 468"/>
                <a:gd name="T13" fmla="*/ 448 h 793"/>
                <a:gd name="T14" fmla="*/ 167 w 468"/>
                <a:gd name="T15" fmla="*/ 483 h 793"/>
                <a:gd name="T16" fmla="*/ 200 w 468"/>
                <a:gd name="T17" fmla="*/ 512 h 793"/>
                <a:gd name="T18" fmla="*/ 253 w 468"/>
                <a:gd name="T19" fmla="*/ 559 h 793"/>
                <a:gd name="T20" fmla="*/ 281 w 468"/>
                <a:gd name="T21" fmla="*/ 629 h 793"/>
                <a:gd name="T22" fmla="*/ 295 w 468"/>
                <a:gd name="T23" fmla="*/ 664 h 793"/>
                <a:gd name="T24" fmla="*/ 334 w 468"/>
                <a:gd name="T25" fmla="*/ 704 h 793"/>
                <a:gd name="T26" fmla="*/ 391 w 468"/>
                <a:gd name="T27" fmla="*/ 745 h 793"/>
                <a:gd name="T28" fmla="*/ 467 w 468"/>
                <a:gd name="T29" fmla="*/ 792 h 79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68" h="793">
                  <a:moveTo>
                    <a:pt x="0" y="0"/>
                  </a:moveTo>
                  <a:lnTo>
                    <a:pt x="52" y="105"/>
                  </a:lnTo>
                  <a:lnTo>
                    <a:pt x="95" y="204"/>
                  </a:lnTo>
                  <a:lnTo>
                    <a:pt x="124" y="285"/>
                  </a:lnTo>
                  <a:lnTo>
                    <a:pt x="133" y="355"/>
                  </a:lnTo>
                  <a:lnTo>
                    <a:pt x="133" y="408"/>
                  </a:lnTo>
                  <a:lnTo>
                    <a:pt x="148" y="448"/>
                  </a:lnTo>
                  <a:lnTo>
                    <a:pt x="167" y="483"/>
                  </a:lnTo>
                  <a:lnTo>
                    <a:pt x="200" y="512"/>
                  </a:lnTo>
                  <a:lnTo>
                    <a:pt x="253" y="559"/>
                  </a:lnTo>
                  <a:lnTo>
                    <a:pt x="281" y="629"/>
                  </a:lnTo>
                  <a:lnTo>
                    <a:pt x="295" y="664"/>
                  </a:lnTo>
                  <a:lnTo>
                    <a:pt x="334" y="704"/>
                  </a:lnTo>
                  <a:lnTo>
                    <a:pt x="391" y="745"/>
                  </a:lnTo>
                  <a:lnTo>
                    <a:pt x="467" y="79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" name="Freeform 77">
              <a:extLst>
                <a:ext uri="{FF2B5EF4-FFF2-40B4-BE49-F238E27FC236}">
                  <a16:creationId xmlns:a16="http://schemas.microsoft.com/office/drawing/2014/main" id="{FB61909E-093B-44EB-B5C5-EB7A9440C331}"/>
                </a:ext>
              </a:extLst>
            </p:cNvPr>
            <p:cNvSpPr/>
            <p:nvPr/>
          </p:nvSpPr>
          <p:spPr bwMode="auto">
            <a:xfrm>
              <a:off x="5718175" y="3698877"/>
              <a:ext cx="1006475" cy="1128713"/>
            </a:xfrm>
            <a:custGeom>
              <a:avLst/>
              <a:gdLst>
                <a:gd name="T0" fmla="*/ 0 w 634"/>
                <a:gd name="T1" fmla="*/ 0 h 711"/>
                <a:gd name="T2" fmla="*/ 66 w 634"/>
                <a:gd name="T3" fmla="*/ 88 h 711"/>
                <a:gd name="T4" fmla="*/ 114 w 634"/>
                <a:gd name="T5" fmla="*/ 175 h 711"/>
                <a:gd name="T6" fmla="*/ 143 w 634"/>
                <a:gd name="T7" fmla="*/ 245 h 711"/>
                <a:gd name="T8" fmla="*/ 147 w 634"/>
                <a:gd name="T9" fmla="*/ 315 h 711"/>
                <a:gd name="T10" fmla="*/ 143 w 634"/>
                <a:gd name="T11" fmla="*/ 367 h 711"/>
                <a:gd name="T12" fmla="*/ 152 w 634"/>
                <a:gd name="T13" fmla="*/ 414 h 711"/>
                <a:gd name="T14" fmla="*/ 176 w 634"/>
                <a:gd name="T15" fmla="*/ 448 h 711"/>
                <a:gd name="T16" fmla="*/ 214 w 634"/>
                <a:gd name="T17" fmla="*/ 472 h 711"/>
                <a:gd name="T18" fmla="*/ 290 w 634"/>
                <a:gd name="T19" fmla="*/ 512 h 711"/>
                <a:gd name="T20" fmla="*/ 366 w 634"/>
                <a:gd name="T21" fmla="*/ 571 h 711"/>
                <a:gd name="T22" fmla="*/ 438 w 634"/>
                <a:gd name="T23" fmla="*/ 617 h 711"/>
                <a:gd name="T24" fmla="*/ 533 w 634"/>
                <a:gd name="T25" fmla="*/ 652 h 711"/>
                <a:gd name="T26" fmla="*/ 576 w 634"/>
                <a:gd name="T27" fmla="*/ 658 h 711"/>
                <a:gd name="T28" fmla="*/ 605 w 634"/>
                <a:gd name="T29" fmla="*/ 670 h 711"/>
                <a:gd name="T30" fmla="*/ 624 w 634"/>
                <a:gd name="T31" fmla="*/ 687 h 711"/>
                <a:gd name="T32" fmla="*/ 633 w 634"/>
                <a:gd name="T33" fmla="*/ 710 h 71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34" h="711">
                  <a:moveTo>
                    <a:pt x="0" y="0"/>
                  </a:moveTo>
                  <a:lnTo>
                    <a:pt x="66" y="88"/>
                  </a:lnTo>
                  <a:lnTo>
                    <a:pt x="114" y="175"/>
                  </a:lnTo>
                  <a:lnTo>
                    <a:pt x="143" y="245"/>
                  </a:lnTo>
                  <a:lnTo>
                    <a:pt x="147" y="315"/>
                  </a:lnTo>
                  <a:lnTo>
                    <a:pt x="143" y="367"/>
                  </a:lnTo>
                  <a:lnTo>
                    <a:pt x="152" y="414"/>
                  </a:lnTo>
                  <a:lnTo>
                    <a:pt x="176" y="448"/>
                  </a:lnTo>
                  <a:lnTo>
                    <a:pt x="214" y="472"/>
                  </a:lnTo>
                  <a:lnTo>
                    <a:pt x="290" y="512"/>
                  </a:lnTo>
                  <a:lnTo>
                    <a:pt x="366" y="571"/>
                  </a:lnTo>
                  <a:lnTo>
                    <a:pt x="438" y="617"/>
                  </a:lnTo>
                  <a:lnTo>
                    <a:pt x="533" y="652"/>
                  </a:lnTo>
                  <a:lnTo>
                    <a:pt x="576" y="658"/>
                  </a:lnTo>
                  <a:lnTo>
                    <a:pt x="605" y="670"/>
                  </a:lnTo>
                  <a:lnTo>
                    <a:pt x="624" y="687"/>
                  </a:lnTo>
                  <a:lnTo>
                    <a:pt x="633" y="71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3" name="Group 84">
              <a:extLst>
                <a:ext uri="{FF2B5EF4-FFF2-40B4-BE49-F238E27FC236}">
                  <a16:creationId xmlns:a16="http://schemas.microsoft.com/office/drawing/2014/main" id="{31CFD782-E67C-4E0B-9BD6-48270E2386EE}"/>
                </a:ext>
              </a:extLst>
            </p:cNvPr>
            <p:cNvGrpSpPr/>
            <p:nvPr/>
          </p:nvGrpSpPr>
          <p:grpSpPr bwMode="auto">
            <a:xfrm>
              <a:off x="6343651" y="4356102"/>
              <a:ext cx="428625" cy="574675"/>
              <a:chOff x="3996" y="2744"/>
              <a:chExt cx="270" cy="362"/>
            </a:xfrm>
          </p:grpSpPr>
          <p:sp>
            <p:nvSpPr>
              <p:cNvPr id="206" name="Freeform 78">
                <a:extLst>
                  <a:ext uri="{FF2B5EF4-FFF2-40B4-BE49-F238E27FC236}">
                    <a16:creationId xmlns:a16="http://schemas.microsoft.com/office/drawing/2014/main" id="{2ACC8CD2-D8F5-4437-BB4C-380C0E4B0404}"/>
                  </a:ext>
                </a:extLst>
              </p:cNvPr>
              <p:cNvSpPr/>
              <p:nvPr/>
            </p:nvSpPr>
            <p:spPr bwMode="auto">
              <a:xfrm>
                <a:off x="3997" y="2744"/>
                <a:ext cx="258" cy="355"/>
              </a:xfrm>
              <a:custGeom>
                <a:avLst/>
                <a:gdLst>
                  <a:gd name="T0" fmla="*/ 234 w 258"/>
                  <a:gd name="T1" fmla="*/ 0 h 355"/>
                  <a:gd name="T2" fmla="*/ 257 w 258"/>
                  <a:gd name="T3" fmla="*/ 17 h 355"/>
                  <a:gd name="T4" fmla="*/ 24 w 258"/>
                  <a:gd name="T5" fmla="*/ 354 h 355"/>
                  <a:gd name="T6" fmla="*/ 0 w 258"/>
                  <a:gd name="T7" fmla="*/ 331 h 355"/>
                  <a:gd name="T8" fmla="*/ 114 w 258"/>
                  <a:gd name="T9" fmla="*/ 162 h 355"/>
                  <a:gd name="T10" fmla="*/ 234 w 258"/>
                  <a:gd name="T11" fmla="*/ 0 h 3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8" h="355">
                    <a:moveTo>
                      <a:pt x="234" y="0"/>
                    </a:moveTo>
                    <a:lnTo>
                      <a:pt x="257" y="17"/>
                    </a:lnTo>
                    <a:lnTo>
                      <a:pt x="24" y="354"/>
                    </a:lnTo>
                    <a:lnTo>
                      <a:pt x="0" y="331"/>
                    </a:lnTo>
                    <a:lnTo>
                      <a:pt x="114" y="162"/>
                    </a:lnTo>
                    <a:lnTo>
                      <a:pt x="234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7" name="Oval 79">
                <a:extLst>
                  <a:ext uri="{FF2B5EF4-FFF2-40B4-BE49-F238E27FC236}">
                    <a16:creationId xmlns:a16="http://schemas.microsoft.com/office/drawing/2014/main" id="{AE8C6631-C1CA-4281-80B5-F83BA2855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3073"/>
                <a:ext cx="30" cy="33"/>
              </a:xfrm>
              <a:prstGeom prst="ellipse">
                <a:avLst/>
              </a:prstGeom>
              <a:pattFill prst="pct25">
                <a:fgClr>
                  <a:srgbClr val="FFFFFF"/>
                </a:fgClr>
                <a:bgClr>
                  <a:srgbClr val="000000"/>
                </a:bgClr>
              </a:patt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208" name="Arc 80">
                <a:extLst>
                  <a:ext uri="{FF2B5EF4-FFF2-40B4-BE49-F238E27FC236}">
                    <a16:creationId xmlns:a16="http://schemas.microsoft.com/office/drawing/2014/main" id="{2FDC8005-6602-47E0-A485-B963CAF15474}"/>
                  </a:ext>
                </a:extLst>
              </p:cNvPr>
              <p:cNvSpPr/>
              <p:nvPr/>
            </p:nvSpPr>
            <p:spPr bwMode="auto">
              <a:xfrm>
                <a:off x="4213" y="2745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9" name="Arc 81">
                <a:extLst>
                  <a:ext uri="{FF2B5EF4-FFF2-40B4-BE49-F238E27FC236}">
                    <a16:creationId xmlns:a16="http://schemas.microsoft.com/office/drawing/2014/main" id="{3959D769-A26E-40E7-9096-58B6E9AE7887}"/>
                  </a:ext>
                </a:extLst>
              </p:cNvPr>
              <p:cNvSpPr/>
              <p:nvPr/>
            </p:nvSpPr>
            <p:spPr bwMode="auto">
              <a:xfrm>
                <a:off x="4213" y="2745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0" name="Arc 82">
                <a:extLst>
                  <a:ext uri="{FF2B5EF4-FFF2-40B4-BE49-F238E27FC236}">
                    <a16:creationId xmlns:a16="http://schemas.microsoft.com/office/drawing/2014/main" id="{D41EFCA7-2015-4319-AD87-85D0E55AFE06}"/>
                  </a:ext>
                </a:extLst>
              </p:cNvPr>
              <p:cNvSpPr/>
              <p:nvPr/>
            </p:nvSpPr>
            <p:spPr bwMode="auto">
              <a:xfrm>
                <a:off x="4239" y="2746"/>
                <a:ext cx="27" cy="23"/>
              </a:xfrm>
              <a:custGeom>
                <a:avLst/>
                <a:gdLst>
                  <a:gd name="T0" fmla="*/ 0 w 22430"/>
                  <a:gd name="T1" fmla="*/ 0 h 21600"/>
                  <a:gd name="T2" fmla="*/ 27 w 22430"/>
                  <a:gd name="T3" fmla="*/ 23 h 21600"/>
                  <a:gd name="T4" fmla="*/ 1 w 22430"/>
                  <a:gd name="T5" fmla="*/ 2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430" h="21600" fill="none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</a:path>
                  <a:path w="22430" h="21600" stroke="0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  <a:lnTo>
                      <a:pt x="830" y="21600"/>
                    </a:lnTo>
                    <a:lnTo>
                      <a:pt x="-1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1" name="Arc 83">
                <a:extLst>
                  <a:ext uri="{FF2B5EF4-FFF2-40B4-BE49-F238E27FC236}">
                    <a16:creationId xmlns:a16="http://schemas.microsoft.com/office/drawing/2014/main" id="{A6300A45-180F-416A-BC56-5F15B1E97B22}"/>
                  </a:ext>
                </a:extLst>
              </p:cNvPr>
              <p:cNvSpPr/>
              <p:nvPr/>
            </p:nvSpPr>
            <p:spPr bwMode="auto">
              <a:xfrm>
                <a:off x="4239" y="2746"/>
                <a:ext cx="27" cy="23"/>
              </a:xfrm>
              <a:custGeom>
                <a:avLst/>
                <a:gdLst>
                  <a:gd name="T0" fmla="*/ 0 w 22430"/>
                  <a:gd name="T1" fmla="*/ 0 h 21600"/>
                  <a:gd name="T2" fmla="*/ 27 w 22430"/>
                  <a:gd name="T3" fmla="*/ 23 h 21600"/>
                  <a:gd name="T4" fmla="*/ 1 w 22430"/>
                  <a:gd name="T5" fmla="*/ 2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430" h="21600" fill="none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</a:path>
                  <a:path w="22430" h="21600" stroke="0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  <a:lnTo>
                      <a:pt x="830" y="21600"/>
                    </a:lnTo>
                    <a:lnTo>
                      <a:pt x="-1" y="15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64" name="Group 91">
              <a:extLst>
                <a:ext uri="{FF2B5EF4-FFF2-40B4-BE49-F238E27FC236}">
                  <a16:creationId xmlns:a16="http://schemas.microsoft.com/office/drawing/2014/main" id="{6DD9C8A1-D4F1-49C0-97C1-D7DF459785EB}"/>
                </a:ext>
              </a:extLst>
            </p:cNvPr>
            <p:cNvGrpSpPr/>
            <p:nvPr/>
          </p:nvGrpSpPr>
          <p:grpSpPr bwMode="auto">
            <a:xfrm>
              <a:off x="6269039" y="4087813"/>
              <a:ext cx="427037" cy="584200"/>
              <a:chOff x="3949" y="2575"/>
              <a:chExt cx="269" cy="368"/>
            </a:xfrm>
          </p:grpSpPr>
          <p:sp>
            <p:nvSpPr>
              <p:cNvPr id="200" name="Freeform 85">
                <a:extLst>
                  <a:ext uri="{FF2B5EF4-FFF2-40B4-BE49-F238E27FC236}">
                    <a16:creationId xmlns:a16="http://schemas.microsoft.com/office/drawing/2014/main" id="{A27FB857-3E15-4CC8-BCDF-816B306CE94D}"/>
                  </a:ext>
                </a:extLst>
              </p:cNvPr>
              <p:cNvSpPr/>
              <p:nvPr/>
            </p:nvSpPr>
            <p:spPr bwMode="auto">
              <a:xfrm>
                <a:off x="3949" y="2575"/>
                <a:ext cx="259" cy="356"/>
              </a:xfrm>
              <a:custGeom>
                <a:avLst/>
                <a:gdLst>
                  <a:gd name="T0" fmla="*/ 234 w 259"/>
                  <a:gd name="T1" fmla="*/ 0 h 356"/>
                  <a:gd name="T2" fmla="*/ 258 w 259"/>
                  <a:gd name="T3" fmla="*/ 23 h 356"/>
                  <a:gd name="T4" fmla="*/ 24 w 259"/>
                  <a:gd name="T5" fmla="*/ 355 h 356"/>
                  <a:gd name="T6" fmla="*/ 0 w 259"/>
                  <a:gd name="T7" fmla="*/ 331 h 356"/>
                  <a:gd name="T8" fmla="*/ 115 w 259"/>
                  <a:gd name="T9" fmla="*/ 169 h 356"/>
                  <a:gd name="T10" fmla="*/ 234 w 259"/>
                  <a:gd name="T11" fmla="*/ 0 h 3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9" h="356">
                    <a:moveTo>
                      <a:pt x="234" y="0"/>
                    </a:moveTo>
                    <a:lnTo>
                      <a:pt x="258" y="23"/>
                    </a:lnTo>
                    <a:lnTo>
                      <a:pt x="24" y="355"/>
                    </a:lnTo>
                    <a:lnTo>
                      <a:pt x="0" y="331"/>
                    </a:lnTo>
                    <a:lnTo>
                      <a:pt x="115" y="169"/>
                    </a:lnTo>
                    <a:lnTo>
                      <a:pt x="234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1" name="Oval 86">
                <a:extLst>
                  <a:ext uri="{FF2B5EF4-FFF2-40B4-BE49-F238E27FC236}">
                    <a16:creationId xmlns:a16="http://schemas.microsoft.com/office/drawing/2014/main" id="{3BF7AB9F-203C-4B2D-ABAC-A6A07DC58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9" y="2910"/>
                <a:ext cx="30" cy="33"/>
              </a:xfrm>
              <a:prstGeom prst="ellipse">
                <a:avLst/>
              </a:prstGeom>
              <a:pattFill prst="pct25">
                <a:fgClr>
                  <a:srgbClr val="FFFFFF"/>
                </a:fgClr>
                <a:bgClr>
                  <a:srgbClr val="000000"/>
                </a:bgClr>
              </a:patt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202" name="Arc 87">
                <a:extLst>
                  <a:ext uri="{FF2B5EF4-FFF2-40B4-BE49-F238E27FC236}">
                    <a16:creationId xmlns:a16="http://schemas.microsoft.com/office/drawing/2014/main" id="{3A2E1E21-1A31-448D-BD00-FFB416672EA6}"/>
                  </a:ext>
                </a:extLst>
              </p:cNvPr>
              <p:cNvSpPr/>
              <p:nvPr/>
            </p:nvSpPr>
            <p:spPr bwMode="auto">
              <a:xfrm>
                <a:off x="4165" y="2582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3" name="Arc 88">
                <a:extLst>
                  <a:ext uri="{FF2B5EF4-FFF2-40B4-BE49-F238E27FC236}">
                    <a16:creationId xmlns:a16="http://schemas.microsoft.com/office/drawing/2014/main" id="{3BA4E9D2-CA37-460E-AC6B-BB38D4C3A5D3}"/>
                  </a:ext>
                </a:extLst>
              </p:cNvPr>
              <p:cNvSpPr/>
              <p:nvPr/>
            </p:nvSpPr>
            <p:spPr bwMode="auto">
              <a:xfrm>
                <a:off x="4165" y="2582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4" name="Arc 89">
                <a:extLst>
                  <a:ext uri="{FF2B5EF4-FFF2-40B4-BE49-F238E27FC236}">
                    <a16:creationId xmlns:a16="http://schemas.microsoft.com/office/drawing/2014/main" id="{49E03605-08A6-4B3C-A8D2-CA7BF801067B}"/>
                  </a:ext>
                </a:extLst>
              </p:cNvPr>
              <p:cNvSpPr/>
              <p:nvPr/>
            </p:nvSpPr>
            <p:spPr bwMode="auto">
              <a:xfrm>
                <a:off x="4191" y="2583"/>
                <a:ext cx="27" cy="23"/>
              </a:xfrm>
              <a:custGeom>
                <a:avLst/>
                <a:gdLst>
                  <a:gd name="T0" fmla="*/ 0 w 22430"/>
                  <a:gd name="T1" fmla="*/ 0 h 21600"/>
                  <a:gd name="T2" fmla="*/ 27 w 22430"/>
                  <a:gd name="T3" fmla="*/ 23 h 21600"/>
                  <a:gd name="T4" fmla="*/ 1 w 22430"/>
                  <a:gd name="T5" fmla="*/ 2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430" h="21600" fill="none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</a:path>
                  <a:path w="22430" h="21600" stroke="0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  <a:lnTo>
                      <a:pt x="830" y="21600"/>
                    </a:lnTo>
                    <a:lnTo>
                      <a:pt x="-1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5" name="Arc 90">
                <a:extLst>
                  <a:ext uri="{FF2B5EF4-FFF2-40B4-BE49-F238E27FC236}">
                    <a16:creationId xmlns:a16="http://schemas.microsoft.com/office/drawing/2014/main" id="{789F180A-AD25-44CE-AB54-908927721C17}"/>
                  </a:ext>
                </a:extLst>
              </p:cNvPr>
              <p:cNvSpPr/>
              <p:nvPr/>
            </p:nvSpPr>
            <p:spPr bwMode="auto">
              <a:xfrm>
                <a:off x="4191" y="2583"/>
                <a:ext cx="27" cy="23"/>
              </a:xfrm>
              <a:custGeom>
                <a:avLst/>
                <a:gdLst>
                  <a:gd name="T0" fmla="*/ 0 w 22430"/>
                  <a:gd name="T1" fmla="*/ 0 h 21600"/>
                  <a:gd name="T2" fmla="*/ 27 w 22430"/>
                  <a:gd name="T3" fmla="*/ 23 h 21600"/>
                  <a:gd name="T4" fmla="*/ 1 w 22430"/>
                  <a:gd name="T5" fmla="*/ 2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430" h="21600" fill="none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</a:path>
                  <a:path w="22430" h="21600" stroke="0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  <a:lnTo>
                      <a:pt x="830" y="21600"/>
                    </a:lnTo>
                    <a:lnTo>
                      <a:pt x="-1" y="15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65" name="Group 98">
              <a:extLst>
                <a:ext uri="{FF2B5EF4-FFF2-40B4-BE49-F238E27FC236}">
                  <a16:creationId xmlns:a16="http://schemas.microsoft.com/office/drawing/2014/main" id="{6A3C2704-91D6-4BFF-9F14-5A6099695FC2}"/>
                </a:ext>
              </a:extLst>
            </p:cNvPr>
            <p:cNvGrpSpPr/>
            <p:nvPr/>
          </p:nvGrpSpPr>
          <p:grpSpPr bwMode="auto">
            <a:xfrm>
              <a:off x="6192838" y="3829052"/>
              <a:ext cx="428625" cy="574675"/>
              <a:chOff x="3901" y="2412"/>
              <a:chExt cx="270" cy="362"/>
            </a:xfrm>
          </p:grpSpPr>
          <p:sp>
            <p:nvSpPr>
              <p:cNvPr id="194" name="Freeform 92">
                <a:extLst>
                  <a:ext uri="{FF2B5EF4-FFF2-40B4-BE49-F238E27FC236}">
                    <a16:creationId xmlns:a16="http://schemas.microsoft.com/office/drawing/2014/main" id="{6D40090C-BC94-4812-91D0-B8130D2B5543}"/>
                  </a:ext>
                </a:extLst>
              </p:cNvPr>
              <p:cNvSpPr/>
              <p:nvPr/>
            </p:nvSpPr>
            <p:spPr bwMode="auto">
              <a:xfrm>
                <a:off x="3902" y="2412"/>
                <a:ext cx="258" cy="356"/>
              </a:xfrm>
              <a:custGeom>
                <a:avLst/>
                <a:gdLst>
                  <a:gd name="T0" fmla="*/ 233 w 258"/>
                  <a:gd name="T1" fmla="*/ 0 h 356"/>
                  <a:gd name="T2" fmla="*/ 257 w 258"/>
                  <a:gd name="T3" fmla="*/ 17 h 356"/>
                  <a:gd name="T4" fmla="*/ 24 w 258"/>
                  <a:gd name="T5" fmla="*/ 355 h 356"/>
                  <a:gd name="T6" fmla="*/ 0 w 258"/>
                  <a:gd name="T7" fmla="*/ 332 h 356"/>
                  <a:gd name="T8" fmla="*/ 114 w 258"/>
                  <a:gd name="T9" fmla="*/ 163 h 356"/>
                  <a:gd name="T10" fmla="*/ 233 w 258"/>
                  <a:gd name="T11" fmla="*/ 0 h 3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8" h="356">
                    <a:moveTo>
                      <a:pt x="233" y="0"/>
                    </a:moveTo>
                    <a:lnTo>
                      <a:pt x="257" y="17"/>
                    </a:lnTo>
                    <a:lnTo>
                      <a:pt x="24" y="355"/>
                    </a:lnTo>
                    <a:lnTo>
                      <a:pt x="0" y="332"/>
                    </a:lnTo>
                    <a:lnTo>
                      <a:pt x="114" y="163"/>
                    </a:lnTo>
                    <a:lnTo>
                      <a:pt x="233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5" name="Oval 93">
                <a:extLst>
                  <a:ext uri="{FF2B5EF4-FFF2-40B4-BE49-F238E27FC236}">
                    <a16:creationId xmlns:a16="http://schemas.microsoft.com/office/drawing/2014/main" id="{9395D5A7-BBBD-4FE7-B50A-0DD61540B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1" y="2742"/>
                <a:ext cx="30" cy="32"/>
              </a:xfrm>
              <a:prstGeom prst="ellipse">
                <a:avLst/>
              </a:prstGeom>
              <a:pattFill prst="pct25">
                <a:fgClr>
                  <a:srgbClr val="FFFFFF"/>
                </a:fgClr>
                <a:bgClr>
                  <a:srgbClr val="000000"/>
                </a:bgClr>
              </a:patt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96" name="Arc 94">
                <a:extLst>
                  <a:ext uri="{FF2B5EF4-FFF2-40B4-BE49-F238E27FC236}">
                    <a16:creationId xmlns:a16="http://schemas.microsoft.com/office/drawing/2014/main" id="{B997B272-64D2-4296-BA30-91CF2494E0AD}"/>
                  </a:ext>
                </a:extLst>
              </p:cNvPr>
              <p:cNvSpPr/>
              <p:nvPr/>
            </p:nvSpPr>
            <p:spPr bwMode="auto">
              <a:xfrm>
                <a:off x="4117" y="2413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7" name="Arc 95">
                <a:extLst>
                  <a:ext uri="{FF2B5EF4-FFF2-40B4-BE49-F238E27FC236}">
                    <a16:creationId xmlns:a16="http://schemas.microsoft.com/office/drawing/2014/main" id="{004FA33F-23B5-41DD-B105-C32362F6BEFE}"/>
                  </a:ext>
                </a:extLst>
              </p:cNvPr>
              <p:cNvSpPr/>
              <p:nvPr/>
            </p:nvSpPr>
            <p:spPr bwMode="auto">
              <a:xfrm>
                <a:off x="4117" y="2413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8" name="Arc 96">
                <a:extLst>
                  <a:ext uri="{FF2B5EF4-FFF2-40B4-BE49-F238E27FC236}">
                    <a16:creationId xmlns:a16="http://schemas.microsoft.com/office/drawing/2014/main" id="{A86BDC4D-E425-4125-B5D8-BA8049D2145F}"/>
                  </a:ext>
                </a:extLst>
              </p:cNvPr>
              <p:cNvSpPr/>
              <p:nvPr/>
            </p:nvSpPr>
            <p:spPr bwMode="auto">
              <a:xfrm>
                <a:off x="4143" y="2414"/>
                <a:ext cx="28" cy="23"/>
              </a:xfrm>
              <a:custGeom>
                <a:avLst/>
                <a:gdLst>
                  <a:gd name="T0" fmla="*/ 0 w 23257"/>
                  <a:gd name="T1" fmla="*/ 0 h 21600"/>
                  <a:gd name="T2" fmla="*/ 28 w 23257"/>
                  <a:gd name="T3" fmla="*/ 23 h 21600"/>
                  <a:gd name="T4" fmla="*/ 2 w 23257"/>
                  <a:gd name="T5" fmla="*/ 2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5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586" y="0"/>
                      <a:pt x="23257" y="9670"/>
                      <a:pt x="23257" y="21600"/>
                    </a:cubicBezTo>
                  </a:path>
                  <a:path w="2325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586" y="0"/>
                      <a:pt x="23257" y="9670"/>
                      <a:pt x="23257" y="21600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9" name="Arc 97">
                <a:extLst>
                  <a:ext uri="{FF2B5EF4-FFF2-40B4-BE49-F238E27FC236}">
                    <a16:creationId xmlns:a16="http://schemas.microsoft.com/office/drawing/2014/main" id="{5EDA4249-BCF2-477D-892A-E1C90E6B5DCC}"/>
                  </a:ext>
                </a:extLst>
              </p:cNvPr>
              <p:cNvSpPr/>
              <p:nvPr/>
            </p:nvSpPr>
            <p:spPr bwMode="auto">
              <a:xfrm>
                <a:off x="4143" y="2414"/>
                <a:ext cx="28" cy="23"/>
              </a:xfrm>
              <a:custGeom>
                <a:avLst/>
                <a:gdLst>
                  <a:gd name="T0" fmla="*/ 0 w 23257"/>
                  <a:gd name="T1" fmla="*/ 0 h 21600"/>
                  <a:gd name="T2" fmla="*/ 28 w 23257"/>
                  <a:gd name="T3" fmla="*/ 23 h 21600"/>
                  <a:gd name="T4" fmla="*/ 2 w 23257"/>
                  <a:gd name="T5" fmla="*/ 2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5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586" y="0"/>
                      <a:pt x="23257" y="9670"/>
                      <a:pt x="23257" y="21600"/>
                    </a:cubicBezTo>
                  </a:path>
                  <a:path w="2325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586" y="0"/>
                      <a:pt x="23257" y="9670"/>
                      <a:pt x="23257" y="21600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66" name="Group 105">
              <a:extLst>
                <a:ext uri="{FF2B5EF4-FFF2-40B4-BE49-F238E27FC236}">
                  <a16:creationId xmlns:a16="http://schemas.microsoft.com/office/drawing/2014/main" id="{3120E965-1E05-4515-97DD-F677A6750855}"/>
                </a:ext>
              </a:extLst>
            </p:cNvPr>
            <p:cNvGrpSpPr/>
            <p:nvPr/>
          </p:nvGrpSpPr>
          <p:grpSpPr bwMode="auto">
            <a:xfrm>
              <a:off x="6116638" y="3560763"/>
              <a:ext cx="428625" cy="584200"/>
              <a:chOff x="3853" y="2243"/>
              <a:chExt cx="270" cy="368"/>
            </a:xfrm>
          </p:grpSpPr>
          <p:sp>
            <p:nvSpPr>
              <p:cNvPr id="188" name="Freeform 99">
                <a:extLst>
                  <a:ext uri="{FF2B5EF4-FFF2-40B4-BE49-F238E27FC236}">
                    <a16:creationId xmlns:a16="http://schemas.microsoft.com/office/drawing/2014/main" id="{3789B921-9535-4689-892D-C1A9F035605C}"/>
                  </a:ext>
                </a:extLst>
              </p:cNvPr>
              <p:cNvSpPr/>
              <p:nvPr/>
            </p:nvSpPr>
            <p:spPr bwMode="auto">
              <a:xfrm>
                <a:off x="3854" y="2243"/>
                <a:ext cx="258" cy="356"/>
              </a:xfrm>
              <a:custGeom>
                <a:avLst/>
                <a:gdLst>
                  <a:gd name="T0" fmla="*/ 234 w 258"/>
                  <a:gd name="T1" fmla="*/ 0 h 356"/>
                  <a:gd name="T2" fmla="*/ 257 w 258"/>
                  <a:gd name="T3" fmla="*/ 23 h 356"/>
                  <a:gd name="T4" fmla="*/ 24 w 258"/>
                  <a:gd name="T5" fmla="*/ 355 h 356"/>
                  <a:gd name="T6" fmla="*/ 0 w 258"/>
                  <a:gd name="T7" fmla="*/ 332 h 356"/>
                  <a:gd name="T8" fmla="*/ 114 w 258"/>
                  <a:gd name="T9" fmla="*/ 169 h 356"/>
                  <a:gd name="T10" fmla="*/ 234 w 258"/>
                  <a:gd name="T11" fmla="*/ 0 h 3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8" h="356">
                    <a:moveTo>
                      <a:pt x="234" y="0"/>
                    </a:moveTo>
                    <a:lnTo>
                      <a:pt x="257" y="23"/>
                    </a:lnTo>
                    <a:lnTo>
                      <a:pt x="24" y="355"/>
                    </a:lnTo>
                    <a:lnTo>
                      <a:pt x="0" y="332"/>
                    </a:lnTo>
                    <a:lnTo>
                      <a:pt x="114" y="169"/>
                    </a:lnTo>
                    <a:lnTo>
                      <a:pt x="234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9" name="Oval 100">
                <a:extLst>
                  <a:ext uri="{FF2B5EF4-FFF2-40B4-BE49-F238E27FC236}">
                    <a16:creationId xmlns:a16="http://schemas.microsoft.com/office/drawing/2014/main" id="{7D95685F-B298-4E86-A547-11EEDC737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3" y="2579"/>
                <a:ext cx="30" cy="32"/>
              </a:xfrm>
              <a:prstGeom prst="ellipse">
                <a:avLst/>
              </a:prstGeom>
              <a:pattFill prst="pct25">
                <a:fgClr>
                  <a:srgbClr val="FFFFFF"/>
                </a:fgClr>
                <a:bgClr>
                  <a:srgbClr val="000000"/>
                </a:bgClr>
              </a:patt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90" name="Arc 101">
                <a:extLst>
                  <a:ext uri="{FF2B5EF4-FFF2-40B4-BE49-F238E27FC236}">
                    <a16:creationId xmlns:a16="http://schemas.microsoft.com/office/drawing/2014/main" id="{8930421B-F702-45CB-90DC-FDA8AEBE652D}"/>
                  </a:ext>
                </a:extLst>
              </p:cNvPr>
              <p:cNvSpPr/>
              <p:nvPr/>
            </p:nvSpPr>
            <p:spPr bwMode="auto">
              <a:xfrm>
                <a:off x="4070" y="2250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1" name="Arc 102">
                <a:extLst>
                  <a:ext uri="{FF2B5EF4-FFF2-40B4-BE49-F238E27FC236}">
                    <a16:creationId xmlns:a16="http://schemas.microsoft.com/office/drawing/2014/main" id="{585017DF-D924-4734-BEB9-D38630695CB4}"/>
                  </a:ext>
                </a:extLst>
              </p:cNvPr>
              <p:cNvSpPr/>
              <p:nvPr/>
            </p:nvSpPr>
            <p:spPr bwMode="auto">
              <a:xfrm>
                <a:off x="4070" y="2250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2" name="Arc 103">
                <a:extLst>
                  <a:ext uri="{FF2B5EF4-FFF2-40B4-BE49-F238E27FC236}">
                    <a16:creationId xmlns:a16="http://schemas.microsoft.com/office/drawing/2014/main" id="{17C3BA92-FEC1-48DB-B779-7010AB175A5D}"/>
                  </a:ext>
                </a:extLst>
              </p:cNvPr>
              <p:cNvSpPr/>
              <p:nvPr/>
            </p:nvSpPr>
            <p:spPr bwMode="auto">
              <a:xfrm>
                <a:off x="4096" y="2251"/>
                <a:ext cx="27" cy="23"/>
              </a:xfrm>
              <a:custGeom>
                <a:avLst/>
                <a:gdLst>
                  <a:gd name="T0" fmla="*/ 0 w 22430"/>
                  <a:gd name="T1" fmla="*/ 0 h 21600"/>
                  <a:gd name="T2" fmla="*/ 27 w 22430"/>
                  <a:gd name="T3" fmla="*/ 23 h 21600"/>
                  <a:gd name="T4" fmla="*/ 1 w 22430"/>
                  <a:gd name="T5" fmla="*/ 2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430" h="21600" fill="none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</a:path>
                  <a:path w="22430" h="21600" stroke="0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  <a:lnTo>
                      <a:pt x="830" y="21600"/>
                    </a:lnTo>
                    <a:lnTo>
                      <a:pt x="-1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3" name="Arc 104">
                <a:extLst>
                  <a:ext uri="{FF2B5EF4-FFF2-40B4-BE49-F238E27FC236}">
                    <a16:creationId xmlns:a16="http://schemas.microsoft.com/office/drawing/2014/main" id="{0B00FE20-5EDA-494D-841D-05D1F7CEB2FA}"/>
                  </a:ext>
                </a:extLst>
              </p:cNvPr>
              <p:cNvSpPr/>
              <p:nvPr/>
            </p:nvSpPr>
            <p:spPr bwMode="auto">
              <a:xfrm>
                <a:off x="4096" y="2251"/>
                <a:ext cx="27" cy="23"/>
              </a:xfrm>
              <a:custGeom>
                <a:avLst/>
                <a:gdLst>
                  <a:gd name="T0" fmla="*/ 0 w 22430"/>
                  <a:gd name="T1" fmla="*/ 0 h 21600"/>
                  <a:gd name="T2" fmla="*/ 27 w 22430"/>
                  <a:gd name="T3" fmla="*/ 23 h 21600"/>
                  <a:gd name="T4" fmla="*/ 1 w 22430"/>
                  <a:gd name="T5" fmla="*/ 2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430" h="21600" fill="none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</a:path>
                  <a:path w="22430" h="21600" stroke="0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  <a:lnTo>
                      <a:pt x="830" y="21600"/>
                    </a:lnTo>
                    <a:lnTo>
                      <a:pt x="-1" y="15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67" name="Group 112">
              <a:extLst>
                <a:ext uri="{FF2B5EF4-FFF2-40B4-BE49-F238E27FC236}">
                  <a16:creationId xmlns:a16="http://schemas.microsoft.com/office/drawing/2014/main" id="{4B7CA575-017D-4B82-881A-B55F23FEF2EF}"/>
                </a:ext>
              </a:extLst>
            </p:cNvPr>
            <p:cNvGrpSpPr/>
            <p:nvPr/>
          </p:nvGrpSpPr>
          <p:grpSpPr bwMode="auto">
            <a:xfrm>
              <a:off x="6042026" y="3302002"/>
              <a:ext cx="427038" cy="576263"/>
              <a:chOff x="3806" y="2080"/>
              <a:chExt cx="269" cy="363"/>
            </a:xfrm>
          </p:grpSpPr>
          <p:sp>
            <p:nvSpPr>
              <p:cNvPr id="182" name="Freeform 106">
                <a:extLst>
                  <a:ext uri="{FF2B5EF4-FFF2-40B4-BE49-F238E27FC236}">
                    <a16:creationId xmlns:a16="http://schemas.microsoft.com/office/drawing/2014/main" id="{75B14061-677F-41FD-89BE-A4935323F95E}"/>
                  </a:ext>
                </a:extLst>
              </p:cNvPr>
              <p:cNvSpPr/>
              <p:nvPr/>
            </p:nvSpPr>
            <p:spPr bwMode="auto">
              <a:xfrm>
                <a:off x="3806" y="2080"/>
                <a:ext cx="259" cy="356"/>
              </a:xfrm>
              <a:custGeom>
                <a:avLst/>
                <a:gdLst>
                  <a:gd name="T0" fmla="*/ 234 w 259"/>
                  <a:gd name="T1" fmla="*/ 0 h 356"/>
                  <a:gd name="T2" fmla="*/ 258 w 259"/>
                  <a:gd name="T3" fmla="*/ 18 h 356"/>
                  <a:gd name="T4" fmla="*/ 24 w 259"/>
                  <a:gd name="T5" fmla="*/ 355 h 356"/>
                  <a:gd name="T6" fmla="*/ 0 w 259"/>
                  <a:gd name="T7" fmla="*/ 332 h 356"/>
                  <a:gd name="T8" fmla="*/ 115 w 259"/>
                  <a:gd name="T9" fmla="*/ 163 h 356"/>
                  <a:gd name="T10" fmla="*/ 234 w 259"/>
                  <a:gd name="T11" fmla="*/ 0 h 3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9" h="356">
                    <a:moveTo>
                      <a:pt x="234" y="0"/>
                    </a:moveTo>
                    <a:lnTo>
                      <a:pt x="258" y="18"/>
                    </a:lnTo>
                    <a:lnTo>
                      <a:pt x="24" y="355"/>
                    </a:lnTo>
                    <a:lnTo>
                      <a:pt x="0" y="332"/>
                    </a:lnTo>
                    <a:lnTo>
                      <a:pt x="115" y="163"/>
                    </a:lnTo>
                    <a:lnTo>
                      <a:pt x="234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3" name="Oval 107">
                <a:extLst>
                  <a:ext uri="{FF2B5EF4-FFF2-40B4-BE49-F238E27FC236}">
                    <a16:creationId xmlns:a16="http://schemas.microsoft.com/office/drawing/2014/main" id="{2B2D3D51-187A-49E1-9426-F7B0B2E98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6" y="2410"/>
                <a:ext cx="30" cy="33"/>
              </a:xfrm>
              <a:prstGeom prst="ellipse">
                <a:avLst/>
              </a:prstGeom>
              <a:pattFill prst="pct25">
                <a:fgClr>
                  <a:srgbClr val="FFFFFF"/>
                </a:fgClr>
                <a:bgClr>
                  <a:srgbClr val="000000"/>
                </a:bgClr>
              </a:patt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84" name="Arc 108">
                <a:extLst>
                  <a:ext uri="{FF2B5EF4-FFF2-40B4-BE49-F238E27FC236}">
                    <a16:creationId xmlns:a16="http://schemas.microsoft.com/office/drawing/2014/main" id="{1043AFCC-D305-4CFE-8DBF-CADA30CD1569}"/>
                  </a:ext>
                </a:extLst>
              </p:cNvPr>
              <p:cNvSpPr/>
              <p:nvPr/>
            </p:nvSpPr>
            <p:spPr bwMode="auto">
              <a:xfrm>
                <a:off x="4022" y="2081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" name="Arc 109">
                <a:extLst>
                  <a:ext uri="{FF2B5EF4-FFF2-40B4-BE49-F238E27FC236}">
                    <a16:creationId xmlns:a16="http://schemas.microsoft.com/office/drawing/2014/main" id="{B339A9F3-16D9-4A8B-934A-350AACB46561}"/>
                  </a:ext>
                </a:extLst>
              </p:cNvPr>
              <p:cNvSpPr/>
              <p:nvPr/>
            </p:nvSpPr>
            <p:spPr bwMode="auto">
              <a:xfrm>
                <a:off x="4022" y="2081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6" name="Arc 110">
                <a:extLst>
                  <a:ext uri="{FF2B5EF4-FFF2-40B4-BE49-F238E27FC236}">
                    <a16:creationId xmlns:a16="http://schemas.microsoft.com/office/drawing/2014/main" id="{DAF61E88-7798-4501-A541-0517234D9DD8}"/>
                  </a:ext>
                </a:extLst>
              </p:cNvPr>
              <p:cNvSpPr/>
              <p:nvPr/>
            </p:nvSpPr>
            <p:spPr bwMode="auto">
              <a:xfrm>
                <a:off x="4047" y="2081"/>
                <a:ext cx="28" cy="24"/>
              </a:xfrm>
              <a:custGeom>
                <a:avLst/>
                <a:gdLst>
                  <a:gd name="T0" fmla="*/ 0 w 23237"/>
                  <a:gd name="T1" fmla="*/ 0 h 21600"/>
                  <a:gd name="T2" fmla="*/ 28 w 23237"/>
                  <a:gd name="T3" fmla="*/ 23 h 21600"/>
                  <a:gd name="T4" fmla="*/ 2 w 23237"/>
                  <a:gd name="T5" fmla="*/ 2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3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</a:path>
                  <a:path w="2323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7" name="Arc 111">
                <a:extLst>
                  <a:ext uri="{FF2B5EF4-FFF2-40B4-BE49-F238E27FC236}">
                    <a16:creationId xmlns:a16="http://schemas.microsoft.com/office/drawing/2014/main" id="{8400ED86-90B4-41B0-895A-5D7825A9D749}"/>
                  </a:ext>
                </a:extLst>
              </p:cNvPr>
              <p:cNvSpPr/>
              <p:nvPr/>
            </p:nvSpPr>
            <p:spPr bwMode="auto">
              <a:xfrm>
                <a:off x="4047" y="2081"/>
                <a:ext cx="28" cy="24"/>
              </a:xfrm>
              <a:custGeom>
                <a:avLst/>
                <a:gdLst>
                  <a:gd name="T0" fmla="*/ 0 w 23237"/>
                  <a:gd name="T1" fmla="*/ 0 h 21600"/>
                  <a:gd name="T2" fmla="*/ 28 w 23237"/>
                  <a:gd name="T3" fmla="*/ 23 h 21600"/>
                  <a:gd name="T4" fmla="*/ 2 w 23237"/>
                  <a:gd name="T5" fmla="*/ 2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3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</a:path>
                  <a:path w="2323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68" name="Group 119">
              <a:extLst>
                <a:ext uri="{FF2B5EF4-FFF2-40B4-BE49-F238E27FC236}">
                  <a16:creationId xmlns:a16="http://schemas.microsoft.com/office/drawing/2014/main" id="{8FAA4ED4-77D2-4A35-BDE8-B86142E43BD7}"/>
                </a:ext>
              </a:extLst>
            </p:cNvPr>
            <p:cNvGrpSpPr/>
            <p:nvPr/>
          </p:nvGrpSpPr>
          <p:grpSpPr bwMode="auto">
            <a:xfrm>
              <a:off x="6502400" y="4346577"/>
              <a:ext cx="428625" cy="574675"/>
              <a:chOff x="4096" y="2738"/>
              <a:chExt cx="270" cy="362"/>
            </a:xfrm>
          </p:grpSpPr>
          <p:sp>
            <p:nvSpPr>
              <p:cNvPr id="176" name="Freeform 113">
                <a:extLst>
                  <a:ext uri="{FF2B5EF4-FFF2-40B4-BE49-F238E27FC236}">
                    <a16:creationId xmlns:a16="http://schemas.microsoft.com/office/drawing/2014/main" id="{9D26DA3A-E094-4AF6-884C-19EDF2FBAD3D}"/>
                  </a:ext>
                </a:extLst>
              </p:cNvPr>
              <p:cNvSpPr/>
              <p:nvPr/>
            </p:nvSpPr>
            <p:spPr bwMode="auto">
              <a:xfrm>
                <a:off x="4097" y="2738"/>
                <a:ext cx="259" cy="356"/>
              </a:xfrm>
              <a:custGeom>
                <a:avLst/>
                <a:gdLst>
                  <a:gd name="T0" fmla="*/ 234 w 259"/>
                  <a:gd name="T1" fmla="*/ 0 h 356"/>
                  <a:gd name="T2" fmla="*/ 258 w 259"/>
                  <a:gd name="T3" fmla="*/ 17 h 356"/>
                  <a:gd name="T4" fmla="*/ 24 w 259"/>
                  <a:gd name="T5" fmla="*/ 355 h 356"/>
                  <a:gd name="T6" fmla="*/ 0 w 259"/>
                  <a:gd name="T7" fmla="*/ 331 h 356"/>
                  <a:gd name="T8" fmla="*/ 115 w 259"/>
                  <a:gd name="T9" fmla="*/ 163 h 356"/>
                  <a:gd name="T10" fmla="*/ 234 w 259"/>
                  <a:gd name="T11" fmla="*/ 0 h 3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9" h="356">
                    <a:moveTo>
                      <a:pt x="234" y="0"/>
                    </a:moveTo>
                    <a:lnTo>
                      <a:pt x="258" y="17"/>
                    </a:lnTo>
                    <a:lnTo>
                      <a:pt x="24" y="355"/>
                    </a:lnTo>
                    <a:lnTo>
                      <a:pt x="0" y="331"/>
                    </a:lnTo>
                    <a:lnTo>
                      <a:pt x="115" y="163"/>
                    </a:lnTo>
                    <a:lnTo>
                      <a:pt x="234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7" name="Oval 114">
                <a:extLst>
                  <a:ext uri="{FF2B5EF4-FFF2-40B4-BE49-F238E27FC236}">
                    <a16:creationId xmlns:a16="http://schemas.microsoft.com/office/drawing/2014/main" id="{C58B9AD8-7EAA-4FB8-92D4-B12AF5E38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6" y="3068"/>
                <a:ext cx="31" cy="32"/>
              </a:xfrm>
              <a:prstGeom prst="ellipse">
                <a:avLst/>
              </a:prstGeom>
              <a:pattFill prst="pct25">
                <a:fgClr>
                  <a:srgbClr val="FFFFFF"/>
                </a:fgClr>
                <a:bgClr>
                  <a:srgbClr val="000000"/>
                </a:bgClr>
              </a:patt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78" name="Arc 115">
                <a:extLst>
                  <a:ext uri="{FF2B5EF4-FFF2-40B4-BE49-F238E27FC236}">
                    <a16:creationId xmlns:a16="http://schemas.microsoft.com/office/drawing/2014/main" id="{94A10937-8A50-4C68-AC35-FE363C8CD6BC}"/>
                  </a:ext>
                </a:extLst>
              </p:cNvPr>
              <p:cNvSpPr/>
              <p:nvPr/>
            </p:nvSpPr>
            <p:spPr bwMode="auto">
              <a:xfrm>
                <a:off x="4313" y="2739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9" name="Arc 116">
                <a:extLst>
                  <a:ext uri="{FF2B5EF4-FFF2-40B4-BE49-F238E27FC236}">
                    <a16:creationId xmlns:a16="http://schemas.microsoft.com/office/drawing/2014/main" id="{E19DB1F9-122B-4C62-A214-74C3731F34F4}"/>
                  </a:ext>
                </a:extLst>
              </p:cNvPr>
              <p:cNvSpPr/>
              <p:nvPr/>
            </p:nvSpPr>
            <p:spPr bwMode="auto">
              <a:xfrm>
                <a:off x="4313" y="2739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0" name="Arc 117">
                <a:extLst>
                  <a:ext uri="{FF2B5EF4-FFF2-40B4-BE49-F238E27FC236}">
                    <a16:creationId xmlns:a16="http://schemas.microsoft.com/office/drawing/2014/main" id="{346287BD-60A4-47D3-8D66-172E4D270D4B}"/>
                  </a:ext>
                </a:extLst>
              </p:cNvPr>
              <p:cNvSpPr/>
              <p:nvPr/>
            </p:nvSpPr>
            <p:spPr bwMode="auto">
              <a:xfrm>
                <a:off x="4339" y="2740"/>
                <a:ext cx="27" cy="23"/>
              </a:xfrm>
              <a:custGeom>
                <a:avLst/>
                <a:gdLst>
                  <a:gd name="T0" fmla="*/ 0 w 22430"/>
                  <a:gd name="T1" fmla="*/ 0 h 21600"/>
                  <a:gd name="T2" fmla="*/ 27 w 22430"/>
                  <a:gd name="T3" fmla="*/ 23 h 21600"/>
                  <a:gd name="T4" fmla="*/ 1 w 22430"/>
                  <a:gd name="T5" fmla="*/ 2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430" h="21600" fill="none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</a:path>
                  <a:path w="22430" h="21600" stroke="0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  <a:lnTo>
                      <a:pt x="830" y="21600"/>
                    </a:lnTo>
                    <a:lnTo>
                      <a:pt x="-1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1" name="Arc 118">
                <a:extLst>
                  <a:ext uri="{FF2B5EF4-FFF2-40B4-BE49-F238E27FC236}">
                    <a16:creationId xmlns:a16="http://schemas.microsoft.com/office/drawing/2014/main" id="{23CEC20F-AFE5-480E-AF8F-57FA06274EE7}"/>
                  </a:ext>
                </a:extLst>
              </p:cNvPr>
              <p:cNvSpPr/>
              <p:nvPr/>
            </p:nvSpPr>
            <p:spPr bwMode="auto">
              <a:xfrm>
                <a:off x="4339" y="2740"/>
                <a:ext cx="27" cy="23"/>
              </a:xfrm>
              <a:custGeom>
                <a:avLst/>
                <a:gdLst>
                  <a:gd name="T0" fmla="*/ 0 w 22430"/>
                  <a:gd name="T1" fmla="*/ 0 h 21600"/>
                  <a:gd name="T2" fmla="*/ 27 w 22430"/>
                  <a:gd name="T3" fmla="*/ 23 h 21600"/>
                  <a:gd name="T4" fmla="*/ 1 w 22430"/>
                  <a:gd name="T5" fmla="*/ 2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430" h="21600" fill="none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</a:path>
                  <a:path w="22430" h="21600" stroke="0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  <a:lnTo>
                      <a:pt x="830" y="21600"/>
                    </a:lnTo>
                    <a:lnTo>
                      <a:pt x="-1" y="15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69" name="Group 126">
              <a:extLst>
                <a:ext uri="{FF2B5EF4-FFF2-40B4-BE49-F238E27FC236}">
                  <a16:creationId xmlns:a16="http://schemas.microsoft.com/office/drawing/2014/main" id="{0CC08F58-256C-44E8-9251-5392BF239474}"/>
                </a:ext>
              </a:extLst>
            </p:cNvPr>
            <p:cNvGrpSpPr/>
            <p:nvPr/>
          </p:nvGrpSpPr>
          <p:grpSpPr bwMode="auto">
            <a:xfrm>
              <a:off x="6427789" y="4078288"/>
              <a:ext cx="427037" cy="584200"/>
              <a:chOff x="4049" y="2569"/>
              <a:chExt cx="269" cy="368"/>
            </a:xfrm>
          </p:grpSpPr>
          <p:sp>
            <p:nvSpPr>
              <p:cNvPr id="170" name="Freeform 120">
                <a:extLst>
                  <a:ext uri="{FF2B5EF4-FFF2-40B4-BE49-F238E27FC236}">
                    <a16:creationId xmlns:a16="http://schemas.microsoft.com/office/drawing/2014/main" id="{C570FFB6-6957-4F51-BC24-32B5EA64C484}"/>
                  </a:ext>
                </a:extLst>
              </p:cNvPr>
              <p:cNvSpPr/>
              <p:nvPr/>
            </p:nvSpPr>
            <p:spPr bwMode="auto">
              <a:xfrm>
                <a:off x="4050" y="2569"/>
                <a:ext cx="258" cy="356"/>
              </a:xfrm>
              <a:custGeom>
                <a:avLst/>
                <a:gdLst>
                  <a:gd name="T0" fmla="*/ 233 w 258"/>
                  <a:gd name="T1" fmla="*/ 0 h 356"/>
                  <a:gd name="T2" fmla="*/ 257 w 258"/>
                  <a:gd name="T3" fmla="*/ 23 h 356"/>
                  <a:gd name="T4" fmla="*/ 23 w 258"/>
                  <a:gd name="T5" fmla="*/ 355 h 356"/>
                  <a:gd name="T6" fmla="*/ 0 w 258"/>
                  <a:gd name="T7" fmla="*/ 332 h 356"/>
                  <a:gd name="T8" fmla="*/ 114 w 258"/>
                  <a:gd name="T9" fmla="*/ 169 h 356"/>
                  <a:gd name="T10" fmla="*/ 233 w 258"/>
                  <a:gd name="T11" fmla="*/ 0 h 3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8" h="356">
                    <a:moveTo>
                      <a:pt x="233" y="0"/>
                    </a:moveTo>
                    <a:lnTo>
                      <a:pt x="257" y="23"/>
                    </a:lnTo>
                    <a:lnTo>
                      <a:pt x="23" y="355"/>
                    </a:lnTo>
                    <a:lnTo>
                      <a:pt x="0" y="332"/>
                    </a:lnTo>
                    <a:lnTo>
                      <a:pt x="114" y="169"/>
                    </a:lnTo>
                    <a:lnTo>
                      <a:pt x="233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1" name="Oval 121">
                <a:extLst>
                  <a:ext uri="{FF2B5EF4-FFF2-40B4-BE49-F238E27FC236}">
                    <a16:creationId xmlns:a16="http://schemas.microsoft.com/office/drawing/2014/main" id="{8BA6AED1-218F-4CEA-AACF-6C9BC014D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9" y="2905"/>
                <a:ext cx="30" cy="32"/>
              </a:xfrm>
              <a:prstGeom prst="ellipse">
                <a:avLst/>
              </a:prstGeom>
              <a:pattFill prst="pct25">
                <a:fgClr>
                  <a:srgbClr val="FFFFFF"/>
                </a:fgClr>
                <a:bgClr>
                  <a:srgbClr val="000000"/>
                </a:bgClr>
              </a:patt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72" name="Arc 122">
                <a:extLst>
                  <a:ext uri="{FF2B5EF4-FFF2-40B4-BE49-F238E27FC236}">
                    <a16:creationId xmlns:a16="http://schemas.microsoft.com/office/drawing/2014/main" id="{596B617B-B10A-472F-8A3A-9F54D35502F2}"/>
                  </a:ext>
                </a:extLst>
              </p:cNvPr>
              <p:cNvSpPr/>
              <p:nvPr/>
            </p:nvSpPr>
            <p:spPr bwMode="auto">
              <a:xfrm>
                <a:off x="4265" y="2576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3" name="Arc 123">
                <a:extLst>
                  <a:ext uri="{FF2B5EF4-FFF2-40B4-BE49-F238E27FC236}">
                    <a16:creationId xmlns:a16="http://schemas.microsoft.com/office/drawing/2014/main" id="{563B9C81-B8B2-493C-B1CC-BECD7C2F6E24}"/>
                  </a:ext>
                </a:extLst>
              </p:cNvPr>
              <p:cNvSpPr/>
              <p:nvPr/>
            </p:nvSpPr>
            <p:spPr bwMode="auto">
              <a:xfrm>
                <a:off x="4265" y="2576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4" name="Arc 124">
                <a:extLst>
                  <a:ext uri="{FF2B5EF4-FFF2-40B4-BE49-F238E27FC236}">
                    <a16:creationId xmlns:a16="http://schemas.microsoft.com/office/drawing/2014/main" id="{691486D2-8E85-4404-98E2-35FEDCBF9578}"/>
                  </a:ext>
                </a:extLst>
              </p:cNvPr>
              <p:cNvSpPr/>
              <p:nvPr/>
            </p:nvSpPr>
            <p:spPr bwMode="auto">
              <a:xfrm>
                <a:off x="4291" y="2577"/>
                <a:ext cx="27" cy="23"/>
              </a:xfrm>
              <a:custGeom>
                <a:avLst/>
                <a:gdLst>
                  <a:gd name="T0" fmla="*/ 0 w 22430"/>
                  <a:gd name="T1" fmla="*/ 0 h 21600"/>
                  <a:gd name="T2" fmla="*/ 27 w 22430"/>
                  <a:gd name="T3" fmla="*/ 23 h 21600"/>
                  <a:gd name="T4" fmla="*/ 1 w 22430"/>
                  <a:gd name="T5" fmla="*/ 2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430" h="21600" fill="none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</a:path>
                  <a:path w="22430" h="21600" stroke="0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  <a:lnTo>
                      <a:pt x="830" y="21600"/>
                    </a:lnTo>
                    <a:lnTo>
                      <a:pt x="-1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5" name="Arc 125">
                <a:extLst>
                  <a:ext uri="{FF2B5EF4-FFF2-40B4-BE49-F238E27FC236}">
                    <a16:creationId xmlns:a16="http://schemas.microsoft.com/office/drawing/2014/main" id="{A8662903-2ED0-4081-8F36-32FA75E126A4}"/>
                  </a:ext>
                </a:extLst>
              </p:cNvPr>
              <p:cNvSpPr/>
              <p:nvPr/>
            </p:nvSpPr>
            <p:spPr bwMode="auto">
              <a:xfrm>
                <a:off x="4291" y="2577"/>
                <a:ext cx="27" cy="23"/>
              </a:xfrm>
              <a:custGeom>
                <a:avLst/>
                <a:gdLst>
                  <a:gd name="T0" fmla="*/ 0 w 22430"/>
                  <a:gd name="T1" fmla="*/ 0 h 21600"/>
                  <a:gd name="T2" fmla="*/ 27 w 22430"/>
                  <a:gd name="T3" fmla="*/ 23 h 21600"/>
                  <a:gd name="T4" fmla="*/ 1 w 22430"/>
                  <a:gd name="T5" fmla="*/ 2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430" h="21600" fill="none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</a:path>
                  <a:path w="22430" h="21600" stroke="0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  <a:lnTo>
                      <a:pt x="830" y="21600"/>
                    </a:lnTo>
                    <a:lnTo>
                      <a:pt x="-1" y="15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0" name="Group 133">
              <a:extLst>
                <a:ext uri="{FF2B5EF4-FFF2-40B4-BE49-F238E27FC236}">
                  <a16:creationId xmlns:a16="http://schemas.microsoft.com/office/drawing/2014/main" id="{72FA7D72-6B22-4C55-8023-4178599919AF}"/>
                </a:ext>
              </a:extLst>
            </p:cNvPr>
            <p:cNvGrpSpPr/>
            <p:nvPr/>
          </p:nvGrpSpPr>
          <p:grpSpPr bwMode="auto">
            <a:xfrm>
              <a:off x="6351588" y="3819526"/>
              <a:ext cx="428625" cy="576263"/>
              <a:chOff x="4001" y="2406"/>
              <a:chExt cx="270" cy="363"/>
            </a:xfrm>
          </p:grpSpPr>
          <p:sp>
            <p:nvSpPr>
              <p:cNvPr id="164" name="Freeform 127">
                <a:extLst>
                  <a:ext uri="{FF2B5EF4-FFF2-40B4-BE49-F238E27FC236}">
                    <a16:creationId xmlns:a16="http://schemas.microsoft.com/office/drawing/2014/main" id="{85CFAB57-A158-4801-86C2-B06C5A228012}"/>
                  </a:ext>
                </a:extLst>
              </p:cNvPr>
              <p:cNvSpPr/>
              <p:nvPr/>
            </p:nvSpPr>
            <p:spPr bwMode="auto">
              <a:xfrm>
                <a:off x="4002" y="2406"/>
                <a:ext cx="258" cy="356"/>
              </a:xfrm>
              <a:custGeom>
                <a:avLst/>
                <a:gdLst>
                  <a:gd name="T0" fmla="*/ 233 w 258"/>
                  <a:gd name="T1" fmla="*/ 0 h 356"/>
                  <a:gd name="T2" fmla="*/ 257 w 258"/>
                  <a:gd name="T3" fmla="*/ 17 h 356"/>
                  <a:gd name="T4" fmla="*/ 24 w 258"/>
                  <a:gd name="T5" fmla="*/ 355 h 356"/>
                  <a:gd name="T6" fmla="*/ 0 w 258"/>
                  <a:gd name="T7" fmla="*/ 332 h 356"/>
                  <a:gd name="T8" fmla="*/ 114 w 258"/>
                  <a:gd name="T9" fmla="*/ 163 h 356"/>
                  <a:gd name="T10" fmla="*/ 233 w 258"/>
                  <a:gd name="T11" fmla="*/ 0 h 3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8" h="356">
                    <a:moveTo>
                      <a:pt x="233" y="0"/>
                    </a:moveTo>
                    <a:lnTo>
                      <a:pt x="257" y="17"/>
                    </a:lnTo>
                    <a:lnTo>
                      <a:pt x="24" y="355"/>
                    </a:lnTo>
                    <a:lnTo>
                      <a:pt x="0" y="332"/>
                    </a:lnTo>
                    <a:lnTo>
                      <a:pt x="114" y="163"/>
                    </a:lnTo>
                    <a:lnTo>
                      <a:pt x="233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5" name="Oval 128">
                <a:extLst>
                  <a:ext uri="{FF2B5EF4-FFF2-40B4-BE49-F238E27FC236}">
                    <a16:creationId xmlns:a16="http://schemas.microsoft.com/office/drawing/2014/main" id="{1713AAE2-8FDF-41B8-AAF4-00B0869AF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" y="2736"/>
                <a:ext cx="30" cy="33"/>
              </a:xfrm>
              <a:prstGeom prst="ellipse">
                <a:avLst/>
              </a:prstGeom>
              <a:pattFill prst="pct25">
                <a:fgClr>
                  <a:srgbClr val="FFFFFF"/>
                </a:fgClr>
                <a:bgClr>
                  <a:srgbClr val="000000"/>
                </a:bgClr>
              </a:patt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66" name="Arc 129">
                <a:extLst>
                  <a:ext uri="{FF2B5EF4-FFF2-40B4-BE49-F238E27FC236}">
                    <a16:creationId xmlns:a16="http://schemas.microsoft.com/office/drawing/2014/main" id="{A87B023C-BC95-43DE-8A7B-981B7676D928}"/>
                  </a:ext>
                </a:extLst>
              </p:cNvPr>
              <p:cNvSpPr/>
              <p:nvPr/>
            </p:nvSpPr>
            <p:spPr bwMode="auto">
              <a:xfrm>
                <a:off x="4217" y="2407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7" name="Arc 130">
                <a:extLst>
                  <a:ext uri="{FF2B5EF4-FFF2-40B4-BE49-F238E27FC236}">
                    <a16:creationId xmlns:a16="http://schemas.microsoft.com/office/drawing/2014/main" id="{A9CAD2D6-B768-4A05-A231-CB7C68ACA9BB}"/>
                  </a:ext>
                </a:extLst>
              </p:cNvPr>
              <p:cNvSpPr/>
              <p:nvPr/>
            </p:nvSpPr>
            <p:spPr bwMode="auto">
              <a:xfrm>
                <a:off x="4217" y="2407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8" name="Arc 131">
                <a:extLst>
                  <a:ext uri="{FF2B5EF4-FFF2-40B4-BE49-F238E27FC236}">
                    <a16:creationId xmlns:a16="http://schemas.microsoft.com/office/drawing/2014/main" id="{800C6E97-3F98-4812-95FC-EAC251442C45}"/>
                  </a:ext>
                </a:extLst>
              </p:cNvPr>
              <p:cNvSpPr/>
              <p:nvPr/>
            </p:nvSpPr>
            <p:spPr bwMode="auto">
              <a:xfrm>
                <a:off x="4243" y="2407"/>
                <a:ext cx="28" cy="24"/>
              </a:xfrm>
              <a:custGeom>
                <a:avLst/>
                <a:gdLst>
                  <a:gd name="T0" fmla="*/ 0 w 23237"/>
                  <a:gd name="T1" fmla="*/ 0 h 21600"/>
                  <a:gd name="T2" fmla="*/ 28 w 23237"/>
                  <a:gd name="T3" fmla="*/ 23 h 21600"/>
                  <a:gd name="T4" fmla="*/ 2 w 23237"/>
                  <a:gd name="T5" fmla="*/ 2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3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</a:path>
                  <a:path w="2323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9" name="Arc 132">
                <a:extLst>
                  <a:ext uri="{FF2B5EF4-FFF2-40B4-BE49-F238E27FC236}">
                    <a16:creationId xmlns:a16="http://schemas.microsoft.com/office/drawing/2014/main" id="{FDF47330-2905-4693-ADE5-6A39E1504CB3}"/>
                  </a:ext>
                </a:extLst>
              </p:cNvPr>
              <p:cNvSpPr/>
              <p:nvPr/>
            </p:nvSpPr>
            <p:spPr bwMode="auto">
              <a:xfrm>
                <a:off x="4243" y="2407"/>
                <a:ext cx="28" cy="24"/>
              </a:xfrm>
              <a:custGeom>
                <a:avLst/>
                <a:gdLst>
                  <a:gd name="T0" fmla="*/ 0 w 23237"/>
                  <a:gd name="T1" fmla="*/ 0 h 21600"/>
                  <a:gd name="T2" fmla="*/ 28 w 23237"/>
                  <a:gd name="T3" fmla="*/ 23 h 21600"/>
                  <a:gd name="T4" fmla="*/ 2 w 23237"/>
                  <a:gd name="T5" fmla="*/ 2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3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</a:path>
                  <a:path w="2323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1" name="Group 140">
              <a:extLst>
                <a:ext uri="{FF2B5EF4-FFF2-40B4-BE49-F238E27FC236}">
                  <a16:creationId xmlns:a16="http://schemas.microsoft.com/office/drawing/2014/main" id="{E46B0674-74C7-4284-9F5B-8E546BD665BB}"/>
                </a:ext>
              </a:extLst>
            </p:cNvPr>
            <p:cNvGrpSpPr/>
            <p:nvPr/>
          </p:nvGrpSpPr>
          <p:grpSpPr bwMode="auto">
            <a:xfrm>
              <a:off x="6275388" y="3551240"/>
              <a:ext cx="428625" cy="585787"/>
              <a:chOff x="3953" y="2237"/>
              <a:chExt cx="270" cy="369"/>
            </a:xfrm>
          </p:grpSpPr>
          <p:sp>
            <p:nvSpPr>
              <p:cNvPr id="158" name="Freeform 134">
                <a:extLst>
                  <a:ext uri="{FF2B5EF4-FFF2-40B4-BE49-F238E27FC236}">
                    <a16:creationId xmlns:a16="http://schemas.microsoft.com/office/drawing/2014/main" id="{FE17C1E8-BD93-479F-8F08-DC06D146260C}"/>
                  </a:ext>
                </a:extLst>
              </p:cNvPr>
              <p:cNvSpPr/>
              <p:nvPr/>
            </p:nvSpPr>
            <p:spPr bwMode="auto">
              <a:xfrm>
                <a:off x="3954" y="2237"/>
                <a:ext cx="259" cy="356"/>
              </a:xfrm>
              <a:custGeom>
                <a:avLst/>
                <a:gdLst>
                  <a:gd name="T0" fmla="*/ 234 w 259"/>
                  <a:gd name="T1" fmla="*/ 0 h 356"/>
                  <a:gd name="T2" fmla="*/ 258 w 259"/>
                  <a:gd name="T3" fmla="*/ 24 h 356"/>
                  <a:gd name="T4" fmla="*/ 24 w 259"/>
                  <a:gd name="T5" fmla="*/ 355 h 356"/>
                  <a:gd name="T6" fmla="*/ 0 w 259"/>
                  <a:gd name="T7" fmla="*/ 332 h 356"/>
                  <a:gd name="T8" fmla="*/ 115 w 259"/>
                  <a:gd name="T9" fmla="*/ 169 h 356"/>
                  <a:gd name="T10" fmla="*/ 234 w 259"/>
                  <a:gd name="T11" fmla="*/ 0 h 3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9" h="356">
                    <a:moveTo>
                      <a:pt x="234" y="0"/>
                    </a:moveTo>
                    <a:lnTo>
                      <a:pt x="258" y="24"/>
                    </a:lnTo>
                    <a:lnTo>
                      <a:pt x="24" y="355"/>
                    </a:lnTo>
                    <a:lnTo>
                      <a:pt x="0" y="332"/>
                    </a:lnTo>
                    <a:lnTo>
                      <a:pt x="115" y="169"/>
                    </a:lnTo>
                    <a:lnTo>
                      <a:pt x="234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9" name="Oval 135">
                <a:extLst>
                  <a:ext uri="{FF2B5EF4-FFF2-40B4-BE49-F238E27FC236}">
                    <a16:creationId xmlns:a16="http://schemas.microsoft.com/office/drawing/2014/main" id="{A01E7E73-B142-474F-B8FA-75750FCE2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3" y="2573"/>
                <a:ext cx="31" cy="33"/>
              </a:xfrm>
              <a:prstGeom prst="ellipse">
                <a:avLst/>
              </a:prstGeom>
              <a:pattFill prst="pct25">
                <a:fgClr>
                  <a:srgbClr val="FFFFFF"/>
                </a:fgClr>
                <a:bgClr>
                  <a:srgbClr val="000000"/>
                </a:bgClr>
              </a:patt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60" name="Arc 136">
                <a:extLst>
                  <a:ext uri="{FF2B5EF4-FFF2-40B4-BE49-F238E27FC236}">
                    <a16:creationId xmlns:a16="http://schemas.microsoft.com/office/drawing/2014/main" id="{E09FFA4B-23FC-4E17-B85B-B6D54344B951}"/>
                  </a:ext>
                </a:extLst>
              </p:cNvPr>
              <p:cNvSpPr/>
              <p:nvPr/>
            </p:nvSpPr>
            <p:spPr bwMode="auto">
              <a:xfrm>
                <a:off x="4170" y="2244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1" name="Arc 137">
                <a:extLst>
                  <a:ext uri="{FF2B5EF4-FFF2-40B4-BE49-F238E27FC236}">
                    <a16:creationId xmlns:a16="http://schemas.microsoft.com/office/drawing/2014/main" id="{0D07BEF1-01AE-4174-8476-FC415310121D}"/>
                  </a:ext>
                </a:extLst>
              </p:cNvPr>
              <p:cNvSpPr/>
              <p:nvPr/>
            </p:nvSpPr>
            <p:spPr bwMode="auto">
              <a:xfrm>
                <a:off x="4170" y="2244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2" name="Arc 138">
                <a:extLst>
                  <a:ext uri="{FF2B5EF4-FFF2-40B4-BE49-F238E27FC236}">
                    <a16:creationId xmlns:a16="http://schemas.microsoft.com/office/drawing/2014/main" id="{751885A5-50B9-4D08-BD45-DE13EDE93CA0}"/>
                  </a:ext>
                </a:extLst>
              </p:cNvPr>
              <p:cNvSpPr/>
              <p:nvPr/>
            </p:nvSpPr>
            <p:spPr bwMode="auto">
              <a:xfrm>
                <a:off x="4195" y="2244"/>
                <a:ext cx="28" cy="24"/>
              </a:xfrm>
              <a:custGeom>
                <a:avLst/>
                <a:gdLst>
                  <a:gd name="T0" fmla="*/ 0 w 23237"/>
                  <a:gd name="T1" fmla="*/ 0 h 21600"/>
                  <a:gd name="T2" fmla="*/ 28 w 23237"/>
                  <a:gd name="T3" fmla="*/ 23 h 21600"/>
                  <a:gd name="T4" fmla="*/ 2 w 23237"/>
                  <a:gd name="T5" fmla="*/ 2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3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</a:path>
                  <a:path w="2323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3" name="Arc 139">
                <a:extLst>
                  <a:ext uri="{FF2B5EF4-FFF2-40B4-BE49-F238E27FC236}">
                    <a16:creationId xmlns:a16="http://schemas.microsoft.com/office/drawing/2014/main" id="{9B6713EB-7441-4D1A-9365-F5E142ADCCBF}"/>
                  </a:ext>
                </a:extLst>
              </p:cNvPr>
              <p:cNvSpPr/>
              <p:nvPr/>
            </p:nvSpPr>
            <p:spPr bwMode="auto">
              <a:xfrm>
                <a:off x="4195" y="2244"/>
                <a:ext cx="28" cy="24"/>
              </a:xfrm>
              <a:custGeom>
                <a:avLst/>
                <a:gdLst>
                  <a:gd name="T0" fmla="*/ 0 w 23237"/>
                  <a:gd name="T1" fmla="*/ 0 h 21600"/>
                  <a:gd name="T2" fmla="*/ 28 w 23237"/>
                  <a:gd name="T3" fmla="*/ 23 h 21600"/>
                  <a:gd name="T4" fmla="*/ 2 w 23237"/>
                  <a:gd name="T5" fmla="*/ 2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3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</a:path>
                  <a:path w="2323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2" name="Group 147">
              <a:extLst>
                <a:ext uri="{FF2B5EF4-FFF2-40B4-BE49-F238E27FC236}">
                  <a16:creationId xmlns:a16="http://schemas.microsoft.com/office/drawing/2014/main" id="{78A9C98D-DBA6-4F54-B1D7-2C9C358C2C23}"/>
                </a:ext>
              </a:extLst>
            </p:cNvPr>
            <p:cNvGrpSpPr/>
            <p:nvPr/>
          </p:nvGrpSpPr>
          <p:grpSpPr bwMode="auto">
            <a:xfrm>
              <a:off x="6200775" y="3292477"/>
              <a:ext cx="427038" cy="576263"/>
              <a:chOff x="3906" y="2074"/>
              <a:chExt cx="269" cy="363"/>
            </a:xfrm>
          </p:grpSpPr>
          <p:sp>
            <p:nvSpPr>
              <p:cNvPr id="152" name="Freeform 141">
                <a:extLst>
                  <a:ext uri="{FF2B5EF4-FFF2-40B4-BE49-F238E27FC236}">
                    <a16:creationId xmlns:a16="http://schemas.microsoft.com/office/drawing/2014/main" id="{6BAA410C-46CA-4844-A470-B7D9D5297E61}"/>
                  </a:ext>
                </a:extLst>
              </p:cNvPr>
              <p:cNvSpPr/>
              <p:nvPr/>
            </p:nvSpPr>
            <p:spPr bwMode="auto">
              <a:xfrm>
                <a:off x="3907" y="2074"/>
                <a:ext cx="258" cy="356"/>
              </a:xfrm>
              <a:custGeom>
                <a:avLst/>
                <a:gdLst>
                  <a:gd name="T0" fmla="*/ 233 w 258"/>
                  <a:gd name="T1" fmla="*/ 0 h 356"/>
                  <a:gd name="T2" fmla="*/ 257 w 258"/>
                  <a:gd name="T3" fmla="*/ 18 h 356"/>
                  <a:gd name="T4" fmla="*/ 23 w 258"/>
                  <a:gd name="T5" fmla="*/ 355 h 356"/>
                  <a:gd name="T6" fmla="*/ 0 w 258"/>
                  <a:gd name="T7" fmla="*/ 332 h 356"/>
                  <a:gd name="T8" fmla="*/ 114 w 258"/>
                  <a:gd name="T9" fmla="*/ 163 h 356"/>
                  <a:gd name="T10" fmla="*/ 233 w 258"/>
                  <a:gd name="T11" fmla="*/ 0 h 3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8" h="356">
                    <a:moveTo>
                      <a:pt x="233" y="0"/>
                    </a:moveTo>
                    <a:lnTo>
                      <a:pt x="257" y="18"/>
                    </a:lnTo>
                    <a:lnTo>
                      <a:pt x="23" y="355"/>
                    </a:lnTo>
                    <a:lnTo>
                      <a:pt x="0" y="332"/>
                    </a:lnTo>
                    <a:lnTo>
                      <a:pt x="114" y="163"/>
                    </a:lnTo>
                    <a:lnTo>
                      <a:pt x="233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3" name="Oval 142">
                <a:extLst>
                  <a:ext uri="{FF2B5EF4-FFF2-40B4-BE49-F238E27FC236}">
                    <a16:creationId xmlns:a16="http://schemas.microsoft.com/office/drawing/2014/main" id="{53C6A42C-4321-4CE7-8D66-0A6B0DE66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6" y="2404"/>
                <a:ext cx="30" cy="33"/>
              </a:xfrm>
              <a:prstGeom prst="ellipse">
                <a:avLst/>
              </a:prstGeom>
              <a:pattFill prst="pct25">
                <a:fgClr>
                  <a:srgbClr val="FFFFFF"/>
                </a:fgClr>
                <a:bgClr>
                  <a:srgbClr val="000000"/>
                </a:bgClr>
              </a:patt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54" name="Arc 143">
                <a:extLst>
                  <a:ext uri="{FF2B5EF4-FFF2-40B4-BE49-F238E27FC236}">
                    <a16:creationId xmlns:a16="http://schemas.microsoft.com/office/drawing/2014/main" id="{7AFDE98B-D5A2-4EB4-9E13-9DAB1ECB9297}"/>
                  </a:ext>
                </a:extLst>
              </p:cNvPr>
              <p:cNvSpPr/>
              <p:nvPr/>
            </p:nvSpPr>
            <p:spPr bwMode="auto">
              <a:xfrm>
                <a:off x="4123" y="2077"/>
                <a:ext cx="28" cy="29"/>
              </a:xfrm>
              <a:custGeom>
                <a:avLst/>
                <a:gdLst>
                  <a:gd name="T0" fmla="*/ 0 w 21549"/>
                  <a:gd name="T1" fmla="*/ 27 h 21586"/>
                  <a:gd name="T2" fmla="*/ 27 w 21549"/>
                  <a:gd name="T3" fmla="*/ 0 h 21586"/>
                  <a:gd name="T4" fmla="*/ 28 w 21549"/>
                  <a:gd name="T5" fmla="*/ 29 h 2158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49" h="21586" fill="none" extrusionOk="0">
                    <a:moveTo>
                      <a:pt x="0" y="20100"/>
                    </a:moveTo>
                    <a:cubicBezTo>
                      <a:pt x="760" y="9069"/>
                      <a:pt x="9728" y="394"/>
                      <a:pt x="20777" y="-1"/>
                    </a:cubicBezTo>
                  </a:path>
                  <a:path w="21549" h="21586" stroke="0" extrusionOk="0">
                    <a:moveTo>
                      <a:pt x="0" y="20100"/>
                    </a:moveTo>
                    <a:cubicBezTo>
                      <a:pt x="760" y="9069"/>
                      <a:pt x="9728" y="394"/>
                      <a:pt x="20777" y="-1"/>
                    </a:cubicBezTo>
                    <a:lnTo>
                      <a:pt x="21549" y="21586"/>
                    </a:lnTo>
                    <a:lnTo>
                      <a:pt x="0" y="201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5" name="Arc 144">
                <a:extLst>
                  <a:ext uri="{FF2B5EF4-FFF2-40B4-BE49-F238E27FC236}">
                    <a16:creationId xmlns:a16="http://schemas.microsoft.com/office/drawing/2014/main" id="{2B83DD5C-3AFE-41CB-A34E-9881BA4B4202}"/>
                  </a:ext>
                </a:extLst>
              </p:cNvPr>
              <p:cNvSpPr/>
              <p:nvPr/>
            </p:nvSpPr>
            <p:spPr bwMode="auto">
              <a:xfrm>
                <a:off x="4123" y="2077"/>
                <a:ext cx="28" cy="29"/>
              </a:xfrm>
              <a:custGeom>
                <a:avLst/>
                <a:gdLst>
                  <a:gd name="T0" fmla="*/ 0 w 21549"/>
                  <a:gd name="T1" fmla="*/ 27 h 21586"/>
                  <a:gd name="T2" fmla="*/ 27 w 21549"/>
                  <a:gd name="T3" fmla="*/ 0 h 21586"/>
                  <a:gd name="T4" fmla="*/ 28 w 21549"/>
                  <a:gd name="T5" fmla="*/ 29 h 2158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49" h="21586" fill="none" extrusionOk="0">
                    <a:moveTo>
                      <a:pt x="0" y="20100"/>
                    </a:moveTo>
                    <a:cubicBezTo>
                      <a:pt x="760" y="9069"/>
                      <a:pt x="9728" y="394"/>
                      <a:pt x="20777" y="-1"/>
                    </a:cubicBezTo>
                  </a:path>
                  <a:path w="21549" h="21586" stroke="0" extrusionOk="0">
                    <a:moveTo>
                      <a:pt x="0" y="20100"/>
                    </a:moveTo>
                    <a:cubicBezTo>
                      <a:pt x="760" y="9069"/>
                      <a:pt x="9728" y="394"/>
                      <a:pt x="20777" y="-1"/>
                    </a:cubicBezTo>
                    <a:lnTo>
                      <a:pt x="21549" y="21586"/>
                    </a:lnTo>
                    <a:lnTo>
                      <a:pt x="0" y="2010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6" name="Arc 145">
                <a:extLst>
                  <a:ext uri="{FF2B5EF4-FFF2-40B4-BE49-F238E27FC236}">
                    <a16:creationId xmlns:a16="http://schemas.microsoft.com/office/drawing/2014/main" id="{D6CDC24E-90D1-4B3E-B898-F2FAFA3DD904}"/>
                  </a:ext>
                </a:extLst>
              </p:cNvPr>
              <p:cNvSpPr/>
              <p:nvPr/>
            </p:nvSpPr>
            <p:spPr bwMode="auto">
              <a:xfrm>
                <a:off x="4147" y="2075"/>
                <a:ext cx="28" cy="24"/>
              </a:xfrm>
              <a:custGeom>
                <a:avLst/>
                <a:gdLst>
                  <a:gd name="T0" fmla="*/ 0 w 23237"/>
                  <a:gd name="T1" fmla="*/ 0 h 21600"/>
                  <a:gd name="T2" fmla="*/ 28 w 23237"/>
                  <a:gd name="T3" fmla="*/ 23 h 21600"/>
                  <a:gd name="T4" fmla="*/ 2 w 23237"/>
                  <a:gd name="T5" fmla="*/ 2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3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</a:path>
                  <a:path w="2323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7" name="Arc 146">
                <a:extLst>
                  <a:ext uri="{FF2B5EF4-FFF2-40B4-BE49-F238E27FC236}">
                    <a16:creationId xmlns:a16="http://schemas.microsoft.com/office/drawing/2014/main" id="{36BA8F49-16A5-4A1B-A26B-A02F4D099330}"/>
                  </a:ext>
                </a:extLst>
              </p:cNvPr>
              <p:cNvSpPr/>
              <p:nvPr/>
            </p:nvSpPr>
            <p:spPr bwMode="auto">
              <a:xfrm>
                <a:off x="4147" y="2075"/>
                <a:ext cx="28" cy="24"/>
              </a:xfrm>
              <a:custGeom>
                <a:avLst/>
                <a:gdLst>
                  <a:gd name="T0" fmla="*/ 0 w 23237"/>
                  <a:gd name="T1" fmla="*/ 0 h 21600"/>
                  <a:gd name="T2" fmla="*/ 28 w 23237"/>
                  <a:gd name="T3" fmla="*/ 23 h 21600"/>
                  <a:gd name="T4" fmla="*/ 2 w 23237"/>
                  <a:gd name="T5" fmla="*/ 2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3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</a:path>
                  <a:path w="2323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3" name="Group 154">
              <a:extLst>
                <a:ext uri="{FF2B5EF4-FFF2-40B4-BE49-F238E27FC236}">
                  <a16:creationId xmlns:a16="http://schemas.microsoft.com/office/drawing/2014/main" id="{08A4C0EF-23C7-466C-9E5F-9492B755E143}"/>
                </a:ext>
              </a:extLst>
            </p:cNvPr>
            <p:cNvGrpSpPr/>
            <p:nvPr/>
          </p:nvGrpSpPr>
          <p:grpSpPr bwMode="auto">
            <a:xfrm>
              <a:off x="6753226" y="4170363"/>
              <a:ext cx="427038" cy="576262"/>
              <a:chOff x="4254" y="2627"/>
              <a:chExt cx="269" cy="363"/>
            </a:xfrm>
          </p:grpSpPr>
          <p:sp>
            <p:nvSpPr>
              <p:cNvPr id="146" name="Freeform 148">
                <a:extLst>
                  <a:ext uri="{FF2B5EF4-FFF2-40B4-BE49-F238E27FC236}">
                    <a16:creationId xmlns:a16="http://schemas.microsoft.com/office/drawing/2014/main" id="{90A74567-5DAC-4B17-9135-FB7A9AE04D0E}"/>
                  </a:ext>
                </a:extLst>
              </p:cNvPr>
              <p:cNvSpPr/>
              <p:nvPr/>
            </p:nvSpPr>
            <p:spPr bwMode="auto">
              <a:xfrm>
                <a:off x="4254" y="2627"/>
                <a:ext cx="259" cy="356"/>
              </a:xfrm>
              <a:custGeom>
                <a:avLst/>
                <a:gdLst>
                  <a:gd name="T0" fmla="*/ 234 w 259"/>
                  <a:gd name="T1" fmla="*/ 0 h 356"/>
                  <a:gd name="T2" fmla="*/ 258 w 259"/>
                  <a:gd name="T3" fmla="*/ 18 h 356"/>
                  <a:gd name="T4" fmla="*/ 24 w 259"/>
                  <a:gd name="T5" fmla="*/ 355 h 356"/>
                  <a:gd name="T6" fmla="*/ 0 w 259"/>
                  <a:gd name="T7" fmla="*/ 332 h 356"/>
                  <a:gd name="T8" fmla="*/ 115 w 259"/>
                  <a:gd name="T9" fmla="*/ 163 h 356"/>
                  <a:gd name="T10" fmla="*/ 234 w 259"/>
                  <a:gd name="T11" fmla="*/ 0 h 3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9" h="356">
                    <a:moveTo>
                      <a:pt x="234" y="0"/>
                    </a:moveTo>
                    <a:lnTo>
                      <a:pt x="258" y="18"/>
                    </a:lnTo>
                    <a:lnTo>
                      <a:pt x="24" y="355"/>
                    </a:lnTo>
                    <a:lnTo>
                      <a:pt x="0" y="332"/>
                    </a:lnTo>
                    <a:lnTo>
                      <a:pt x="115" y="163"/>
                    </a:lnTo>
                    <a:lnTo>
                      <a:pt x="234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7" name="Oval 149">
                <a:extLst>
                  <a:ext uri="{FF2B5EF4-FFF2-40B4-BE49-F238E27FC236}">
                    <a16:creationId xmlns:a16="http://schemas.microsoft.com/office/drawing/2014/main" id="{7A15CBD8-D001-4A8D-9495-F234DCD99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4" y="2957"/>
                <a:ext cx="30" cy="33"/>
              </a:xfrm>
              <a:prstGeom prst="ellipse">
                <a:avLst/>
              </a:prstGeom>
              <a:pattFill prst="pct25">
                <a:fgClr>
                  <a:srgbClr val="FFFFFF"/>
                </a:fgClr>
                <a:bgClr>
                  <a:srgbClr val="000000"/>
                </a:bgClr>
              </a:patt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48" name="Arc 150">
                <a:extLst>
                  <a:ext uri="{FF2B5EF4-FFF2-40B4-BE49-F238E27FC236}">
                    <a16:creationId xmlns:a16="http://schemas.microsoft.com/office/drawing/2014/main" id="{A89CED2F-BF57-4168-9EC8-515543980A94}"/>
                  </a:ext>
                </a:extLst>
              </p:cNvPr>
              <p:cNvSpPr/>
              <p:nvPr/>
            </p:nvSpPr>
            <p:spPr bwMode="auto">
              <a:xfrm>
                <a:off x="4470" y="2628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9" name="Arc 151">
                <a:extLst>
                  <a:ext uri="{FF2B5EF4-FFF2-40B4-BE49-F238E27FC236}">
                    <a16:creationId xmlns:a16="http://schemas.microsoft.com/office/drawing/2014/main" id="{5F4C0A9A-7BD8-4E8D-9474-008D23256D0A}"/>
                  </a:ext>
                </a:extLst>
              </p:cNvPr>
              <p:cNvSpPr/>
              <p:nvPr/>
            </p:nvSpPr>
            <p:spPr bwMode="auto">
              <a:xfrm>
                <a:off x="4470" y="2628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0" name="Arc 152">
                <a:extLst>
                  <a:ext uri="{FF2B5EF4-FFF2-40B4-BE49-F238E27FC236}">
                    <a16:creationId xmlns:a16="http://schemas.microsoft.com/office/drawing/2014/main" id="{6E637B5C-7723-4747-AEFE-0C9FCAB3CC78}"/>
                  </a:ext>
                </a:extLst>
              </p:cNvPr>
              <p:cNvSpPr/>
              <p:nvPr/>
            </p:nvSpPr>
            <p:spPr bwMode="auto">
              <a:xfrm>
                <a:off x="4495" y="2628"/>
                <a:ext cx="28" cy="24"/>
              </a:xfrm>
              <a:custGeom>
                <a:avLst/>
                <a:gdLst>
                  <a:gd name="T0" fmla="*/ 0 w 23237"/>
                  <a:gd name="T1" fmla="*/ 0 h 21600"/>
                  <a:gd name="T2" fmla="*/ 28 w 23237"/>
                  <a:gd name="T3" fmla="*/ 23 h 21600"/>
                  <a:gd name="T4" fmla="*/ 2 w 23237"/>
                  <a:gd name="T5" fmla="*/ 2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3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</a:path>
                  <a:path w="2323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1" name="Arc 153">
                <a:extLst>
                  <a:ext uri="{FF2B5EF4-FFF2-40B4-BE49-F238E27FC236}">
                    <a16:creationId xmlns:a16="http://schemas.microsoft.com/office/drawing/2014/main" id="{B889C246-08ED-4239-B93C-0994FBF3BB01}"/>
                  </a:ext>
                </a:extLst>
              </p:cNvPr>
              <p:cNvSpPr/>
              <p:nvPr/>
            </p:nvSpPr>
            <p:spPr bwMode="auto">
              <a:xfrm>
                <a:off x="4495" y="2628"/>
                <a:ext cx="28" cy="24"/>
              </a:xfrm>
              <a:custGeom>
                <a:avLst/>
                <a:gdLst>
                  <a:gd name="T0" fmla="*/ 0 w 23237"/>
                  <a:gd name="T1" fmla="*/ 0 h 21600"/>
                  <a:gd name="T2" fmla="*/ 28 w 23237"/>
                  <a:gd name="T3" fmla="*/ 23 h 21600"/>
                  <a:gd name="T4" fmla="*/ 2 w 23237"/>
                  <a:gd name="T5" fmla="*/ 2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3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</a:path>
                  <a:path w="2323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4" name="Group 161">
              <a:extLst>
                <a:ext uri="{FF2B5EF4-FFF2-40B4-BE49-F238E27FC236}">
                  <a16:creationId xmlns:a16="http://schemas.microsoft.com/office/drawing/2014/main" id="{2133414D-F02E-4DFE-AD0E-D9A82FFC607B}"/>
                </a:ext>
              </a:extLst>
            </p:cNvPr>
            <p:cNvGrpSpPr/>
            <p:nvPr/>
          </p:nvGrpSpPr>
          <p:grpSpPr bwMode="auto">
            <a:xfrm>
              <a:off x="6661150" y="4114800"/>
              <a:ext cx="428625" cy="585788"/>
              <a:chOff x="4196" y="2592"/>
              <a:chExt cx="270" cy="369"/>
            </a:xfrm>
          </p:grpSpPr>
          <p:sp>
            <p:nvSpPr>
              <p:cNvPr id="140" name="Freeform 155">
                <a:extLst>
                  <a:ext uri="{FF2B5EF4-FFF2-40B4-BE49-F238E27FC236}">
                    <a16:creationId xmlns:a16="http://schemas.microsoft.com/office/drawing/2014/main" id="{B3273E68-7ACD-4884-9F8F-8E7EB60A22E4}"/>
                  </a:ext>
                </a:extLst>
              </p:cNvPr>
              <p:cNvSpPr/>
              <p:nvPr/>
            </p:nvSpPr>
            <p:spPr bwMode="auto">
              <a:xfrm>
                <a:off x="4197" y="2592"/>
                <a:ext cx="259" cy="356"/>
              </a:xfrm>
              <a:custGeom>
                <a:avLst/>
                <a:gdLst>
                  <a:gd name="T0" fmla="*/ 234 w 259"/>
                  <a:gd name="T1" fmla="*/ 0 h 356"/>
                  <a:gd name="T2" fmla="*/ 258 w 259"/>
                  <a:gd name="T3" fmla="*/ 23 h 356"/>
                  <a:gd name="T4" fmla="*/ 24 w 259"/>
                  <a:gd name="T5" fmla="*/ 355 h 356"/>
                  <a:gd name="T6" fmla="*/ 0 w 259"/>
                  <a:gd name="T7" fmla="*/ 332 h 356"/>
                  <a:gd name="T8" fmla="*/ 115 w 259"/>
                  <a:gd name="T9" fmla="*/ 169 h 356"/>
                  <a:gd name="T10" fmla="*/ 234 w 259"/>
                  <a:gd name="T11" fmla="*/ 0 h 3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9" h="356">
                    <a:moveTo>
                      <a:pt x="234" y="0"/>
                    </a:moveTo>
                    <a:lnTo>
                      <a:pt x="258" y="23"/>
                    </a:lnTo>
                    <a:lnTo>
                      <a:pt x="24" y="355"/>
                    </a:lnTo>
                    <a:lnTo>
                      <a:pt x="0" y="332"/>
                    </a:lnTo>
                    <a:lnTo>
                      <a:pt x="115" y="169"/>
                    </a:lnTo>
                    <a:lnTo>
                      <a:pt x="234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" name="Oval 156">
                <a:extLst>
                  <a:ext uri="{FF2B5EF4-FFF2-40B4-BE49-F238E27FC236}">
                    <a16:creationId xmlns:a16="http://schemas.microsoft.com/office/drawing/2014/main" id="{5234B170-88A3-4BB9-AC28-08996D80B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6" y="2928"/>
                <a:ext cx="31" cy="33"/>
              </a:xfrm>
              <a:prstGeom prst="ellipse">
                <a:avLst/>
              </a:prstGeom>
              <a:pattFill prst="pct25">
                <a:fgClr>
                  <a:srgbClr val="FFFFFF"/>
                </a:fgClr>
                <a:bgClr>
                  <a:srgbClr val="000000"/>
                </a:bgClr>
              </a:patt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42" name="Arc 157">
                <a:extLst>
                  <a:ext uri="{FF2B5EF4-FFF2-40B4-BE49-F238E27FC236}">
                    <a16:creationId xmlns:a16="http://schemas.microsoft.com/office/drawing/2014/main" id="{B28E8BB6-468C-4D02-A41D-7240380B21CA}"/>
                  </a:ext>
                </a:extLst>
              </p:cNvPr>
              <p:cNvSpPr/>
              <p:nvPr/>
            </p:nvSpPr>
            <p:spPr bwMode="auto">
              <a:xfrm>
                <a:off x="4413" y="2599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3" name="Arc 158">
                <a:extLst>
                  <a:ext uri="{FF2B5EF4-FFF2-40B4-BE49-F238E27FC236}">
                    <a16:creationId xmlns:a16="http://schemas.microsoft.com/office/drawing/2014/main" id="{3F9A83EF-E1FB-4660-A588-E38B49AAD1D3}"/>
                  </a:ext>
                </a:extLst>
              </p:cNvPr>
              <p:cNvSpPr/>
              <p:nvPr/>
            </p:nvSpPr>
            <p:spPr bwMode="auto">
              <a:xfrm>
                <a:off x="4413" y="2599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4" name="Arc 159">
                <a:extLst>
                  <a:ext uri="{FF2B5EF4-FFF2-40B4-BE49-F238E27FC236}">
                    <a16:creationId xmlns:a16="http://schemas.microsoft.com/office/drawing/2014/main" id="{EFC4743D-27EC-45C8-A714-726ECD21EBAA}"/>
                  </a:ext>
                </a:extLst>
              </p:cNvPr>
              <p:cNvSpPr/>
              <p:nvPr/>
            </p:nvSpPr>
            <p:spPr bwMode="auto">
              <a:xfrm>
                <a:off x="4438" y="2599"/>
                <a:ext cx="28" cy="24"/>
              </a:xfrm>
              <a:custGeom>
                <a:avLst/>
                <a:gdLst>
                  <a:gd name="T0" fmla="*/ 0 w 23237"/>
                  <a:gd name="T1" fmla="*/ 0 h 21600"/>
                  <a:gd name="T2" fmla="*/ 28 w 23237"/>
                  <a:gd name="T3" fmla="*/ 23 h 21600"/>
                  <a:gd name="T4" fmla="*/ 2 w 23237"/>
                  <a:gd name="T5" fmla="*/ 2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3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</a:path>
                  <a:path w="2323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5" name="Arc 160">
                <a:extLst>
                  <a:ext uri="{FF2B5EF4-FFF2-40B4-BE49-F238E27FC236}">
                    <a16:creationId xmlns:a16="http://schemas.microsoft.com/office/drawing/2014/main" id="{F68D0333-15F7-46B6-8467-7EA22EF21B37}"/>
                  </a:ext>
                </a:extLst>
              </p:cNvPr>
              <p:cNvSpPr/>
              <p:nvPr/>
            </p:nvSpPr>
            <p:spPr bwMode="auto">
              <a:xfrm>
                <a:off x="4438" y="2599"/>
                <a:ext cx="28" cy="24"/>
              </a:xfrm>
              <a:custGeom>
                <a:avLst/>
                <a:gdLst>
                  <a:gd name="T0" fmla="*/ 0 w 23237"/>
                  <a:gd name="T1" fmla="*/ 0 h 21600"/>
                  <a:gd name="T2" fmla="*/ 28 w 23237"/>
                  <a:gd name="T3" fmla="*/ 23 h 21600"/>
                  <a:gd name="T4" fmla="*/ 2 w 23237"/>
                  <a:gd name="T5" fmla="*/ 2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3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</a:path>
                  <a:path w="2323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5" name="Group 168">
              <a:extLst>
                <a:ext uri="{FF2B5EF4-FFF2-40B4-BE49-F238E27FC236}">
                  <a16:creationId xmlns:a16="http://schemas.microsoft.com/office/drawing/2014/main" id="{F6C5C151-F56A-43BC-8EBA-D6AE079FBEF7}"/>
                </a:ext>
              </a:extLst>
            </p:cNvPr>
            <p:cNvGrpSpPr/>
            <p:nvPr/>
          </p:nvGrpSpPr>
          <p:grpSpPr bwMode="auto">
            <a:xfrm>
              <a:off x="6586539" y="3856038"/>
              <a:ext cx="427037" cy="576262"/>
              <a:chOff x="4149" y="2429"/>
              <a:chExt cx="269" cy="363"/>
            </a:xfrm>
          </p:grpSpPr>
          <p:sp>
            <p:nvSpPr>
              <p:cNvPr id="134" name="Freeform 162">
                <a:extLst>
                  <a:ext uri="{FF2B5EF4-FFF2-40B4-BE49-F238E27FC236}">
                    <a16:creationId xmlns:a16="http://schemas.microsoft.com/office/drawing/2014/main" id="{34C1E42E-4E48-40B4-BE61-19D51E53191F}"/>
                  </a:ext>
                </a:extLst>
              </p:cNvPr>
              <p:cNvSpPr/>
              <p:nvPr/>
            </p:nvSpPr>
            <p:spPr bwMode="auto">
              <a:xfrm>
                <a:off x="4150" y="2429"/>
                <a:ext cx="258" cy="356"/>
              </a:xfrm>
              <a:custGeom>
                <a:avLst/>
                <a:gdLst>
                  <a:gd name="T0" fmla="*/ 233 w 258"/>
                  <a:gd name="T1" fmla="*/ 0 h 356"/>
                  <a:gd name="T2" fmla="*/ 257 w 258"/>
                  <a:gd name="T3" fmla="*/ 18 h 356"/>
                  <a:gd name="T4" fmla="*/ 23 w 258"/>
                  <a:gd name="T5" fmla="*/ 355 h 356"/>
                  <a:gd name="T6" fmla="*/ 0 w 258"/>
                  <a:gd name="T7" fmla="*/ 332 h 356"/>
                  <a:gd name="T8" fmla="*/ 114 w 258"/>
                  <a:gd name="T9" fmla="*/ 163 h 356"/>
                  <a:gd name="T10" fmla="*/ 233 w 258"/>
                  <a:gd name="T11" fmla="*/ 0 h 3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8" h="356">
                    <a:moveTo>
                      <a:pt x="233" y="0"/>
                    </a:moveTo>
                    <a:lnTo>
                      <a:pt x="257" y="18"/>
                    </a:lnTo>
                    <a:lnTo>
                      <a:pt x="23" y="355"/>
                    </a:lnTo>
                    <a:lnTo>
                      <a:pt x="0" y="332"/>
                    </a:lnTo>
                    <a:lnTo>
                      <a:pt x="114" y="163"/>
                    </a:lnTo>
                    <a:lnTo>
                      <a:pt x="233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5" name="Oval 163">
                <a:extLst>
                  <a:ext uri="{FF2B5EF4-FFF2-40B4-BE49-F238E27FC236}">
                    <a16:creationId xmlns:a16="http://schemas.microsoft.com/office/drawing/2014/main" id="{EFE40883-9870-4257-B808-56D61EE1B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759"/>
                <a:ext cx="30" cy="33"/>
              </a:xfrm>
              <a:prstGeom prst="ellipse">
                <a:avLst/>
              </a:prstGeom>
              <a:pattFill prst="pct25">
                <a:fgClr>
                  <a:srgbClr val="FFFFFF"/>
                </a:fgClr>
                <a:bgClr>
                  <a:srgbClr val="000000"/>
                </a:bgClr>
              </a:patt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36" name="Arc 164">
                <a:extLst>
                  <a:ext uri="{FF2B5EF4-FFF2-40B4-BE49-F238E27FC236}">
                    <a16:creationId xmlns:a16="http://schemas.microsoft.com/office/drawing/2014/main" id="{8D8D96F2-1112-4855-98E4-5DF54BB5F345}"/>
                  </a:ext>
                </a:extLst>
              </p:cNvPr>
              <p:cNvSpPr/>
              <p:nvPr/>
            </p:nvSpPr>
            <p:spPr bwMode="auto">
              <a:xfrm>
                <a:off x="4365" y="2430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7" name="Arc 165">
                <a:extLst>
                  <a:ext uri="{FF2B5EF4-FFF2-40B4-BE49-F238E27FC236}">
                    <a16:creationId xmlns:a16="http://schemas.microsoft.com/office/drawing/2014/main" id="{2A670469-66D2-448B-B768-C3CFB931CEB6}"/>
                  </a:ext>
                </a:extLst>
              </p:cNvPr>
              <p:cNvSpPr/>
              <p:nvPr/>
            </p:nvSpPr>
            <p:spPr bwMode="auto">
              <a:xfrm>
                <a:off x="4365" y="2430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8" name="Arc 166">
                <a:extLst>
                  <a:ext uri="{FF2B5EF4-FFF2-40B4-BE49-F238E27FC236}">
                    <a16:creationId xmlns:a16="http://schemas.microsoft.com/office/drawing/2014/main" id="{BFB1C93A-80BB-44CB-AD69-C81DBF9EA8D1}"/>
                  </a:ext>
                </a:extLst>
              </p:cNvPr>
              <p:cNvSpPr/>
              <p:nvPr/>
            </p:nvSpPr>
            <p:spPr bwMode="auto">
              <a:xfrm>
                <a:off x="4390" y="2430"/>
                <a:ext cx="28" cy="24"/>
              </a:xfrm>
              <a:custGeom>
                <a:avLst/>
                <a:gdLst>
                  <a:gd name="T0" fmla="*/ 0 w 23237"/>
                  <a:gd name="T1" fmla="*/ 0 h 21600"/>
                  <a:gd name="T2" fmla="*/ 28 w 23237"/>
                  <a:gd name="T3" fmla="*/ 23 h 21600"/>
                  <a:gd name="T4" fmla="*/ 2 w 23237"/>
                  <a:gd name="T5" fmla="*/ 2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3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</a:path>
                  <a:path w="2323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" name="Arc 167">
                <a:extLst>
                  <a:ext uri="{FF2B5EF4-FFF2-40B4-BE49-F238E27FC236}">
                    <a16:creationId xmlns:a16="http://schemas.microsoft.com/office/drawing/2014/main" id="{67DFB9F3-6885-4074-A075-CC04C09DF8BC}"/>
                  </a:ext>
                </a:extLst>
              </p:cNvPr>
              <p:cNvSpPr/>
              <p:nvPr/>
            </p:nvSpPr>
            <p:spPr bwMode="auto">
              <a:xfrm>
                <a:off x="4390" y="2430"/>
                <a:ext cx="28" cy="24"/>
              </a:xfrm>
              <a:custGeom>
                <a:avLst/>
                <a:gdLst>
                  <a:gd name="T0" fmla="*/ 0 w 23237"/>
                  <a:gd name="T1" fmla="*/ 0 h 21600"/>
                  <a:gd name="T2" fmla="*/ 28 w 23237"/>
                  <a:gd name="T3" fmla="*/ 23 h 21600"/>
                  <a:gd name="T4" fmla="*/ 2 w 23237"/>
                  <a:gd name="T5" fmla="*/ 2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3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</a:path>
                  <a:path w="2323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6" name="Group 175">
              <a:extLst>
                <a:ext uri="{FF2B5EF4-FFF2-40B4-BE49-F238E27FC236}">
                  <a16:creationId xmlns:a16="http://schemas.microsoft.com/office/drawing/2014/main" id="{D8137C75-A856-4023-A229-D9AF53C00186}"/>
                </a:ext>
              </a:extLst>
            </p:cNvPr>
            <p:cNvGrpSpPr/>
            <p:nvPr/>
          </p:nvGrpSpPr>
          <p:grpSpPr bwMode="auto">
            <a:xfrm>
              <a:off x="6510339" y="3589338"/>
              <a:ext cx="428625" cy="584200"/>
              <a:chOff x="4101" y="2261"/>
              <a:chExt cx="270" cy="368"/>
            </a:xfrm>
          </p:grpSpPr>
          <p:sp>
            <p:nvSpPr>
              <p:cNvPr id="128" name="Freeform 169">
                <a:extLst>
                  <a:ext uri="{FF2B5EF4-FFF2-40B4-BE49-F238E27FC236}">
                    <a16:creationId xmlns:a16="http://schemas.microsoft.com/office/drawing/2014/main" id="{F780C5F0-ADC0-445A-BA54-A44A1088220E}"/>
                  </a:ext>
                </a:extLst>
              </p:cNvPr>
              <p:cNvSpPr/>
              <p:nvPr/>
            </p:nvSpPr>
            <p:spPr bwMode="auto">
              <a:xfrm>
                <a:off x="4102" y="2261"/>
                <a:ext cx="258" cy="355"/>
              </a:xfrm>
              <a:custGeom>
                <a:avLst/>
                <a:gdLst>
                  <a:gd name="T0" fmla="*/ 233 w 258"/>
                  <a:gd name="T1" fmla="*/ 0 h 355"/>
                  <a:gd name="T2" fmla="*/ 257 w 258"/>
                  <a:gd name="T3" fmla="*/ 23 h 355"/>
                  <a:gd name="T4" fmla="*/ 24 w 258"/>
                  <a:gd name="T5" fmla="*/ 354 h 355"/>
                  <a:gd name="T6" fmla="*/ 0 w 258"/>
                  <a:gd name="T7" fmla="*/ 331 h 355"/>
                  <a:gd name="T8" fmla="*/ 114 w 258"/>
                  <a:gd name="T9" fmla="*/ 168 h 355"/>
                  <a:gd name="T10" fmla="*/ 233 w 258"/>
                  <a:gd name="T11" fmla="*/ 0 h 3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8" h="355">
                    <a:moveTo>
                      <a:pt x="233" y="0"/>
                    </a:moveTo>
                    <a:lnTo>
                      <a:pt x="257" y="23"/>
                    </a:lnTo>
                    <a:lnTo>
                      <a:pt x="24" y="354"/>
                    </a:lnTo>
                    <a:lnTo>
                      <a:pt x="0" y="331"/>
                    </a:lnTo>
                    <a:lnTo>
                      <a:pt x="114" y="168"/>
                    </a:lnTo>
                    <a:lnTo>
                      <a:pt x="233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9" name="Oval 170">
                <a:extLst>
                  <a:ext uri="{FF2B5EF4-FFF2-40B4-BE49-F238E27FC236}">
                    <a16:creationId xmlns:a16="http://schemas.microsoft.com/office/drawing/2014/main" id="{83FA426F-5E03-4B44-8190-BEEC24A91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1" y="2596"/>
                <a:ext cx="30" cy="33"/>
              </a:xfrm>
              <a:prstGeom prst="ellipse">
                <a:avLst/>
              </a:prstGeom>
              <a:pattFill prst="pct25">
                <a:fgClr>
                  <a:srgbClr val="FFFFFF"/>
                </a:fgClr>
                <a:bgClr>
                  <a:srgbClr val="000000"/>
                </a:bgClr>
              </a:patt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30" name="Arc 171">
                <a:extLst>
                  <a:ext uri="{FF2B5EF4-FFF2-40B4-BE49-F238E27FC236}">
                    <a16:creationId xmlns:a16="http://schemas.microsoft.com/office/drawing/2014/main" id="{1822FB23-05AB-4257-AC26-0D47BE77911E}"/>
                  </a:ext>
                </a:extLst>
              </p:cNvPr>
              <p:cNvSpPr/>
              <p:nvPr/>
            </p:nvSpPr>
            <p:spPr bwMode="auto">
              <a:xfrm>
                <a:off x="4317" y="2268"/>
                <a:ext cx="29" cy="29"/>
              </a:xfrm>
              <a:custGeom>
                <a:avLst/>
                <a:gdLst>
                  <a:gd name="T0" fmla="*/ 0 w 21549"/>
                  <a:gd name="T1" fmla="*/ 27 h 21587"/>
                  <a:gd name="T2" fmla="*/ 28 w 21549"/>
                  <a:gd name="T3" fmla="*/ 0 h 21587"/>
                  <a:gd name="T4" fmla="*/ 29 w 21549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49" h="21587" fill="none" extrusionOk="0">
                    <a:moveTo>
                      <a:pt x="0" y="20101"/>
                    </a:moveTo>
                    <a:cubicBezTo>
                      <a:pt x="761" y="9060"/>
                      <a:pt x="9744" y="381"/>
                      <a:pt x="20804" y="-1"/>
                    </a:cubicBezTo>
                  </a:path>
                  <a:path w="21549" h="21587" stroke="0" extrusionOk="0">
                    <a:moveTo>
                      <a:pt x="0" y="20101"/>
                    </a:moveTo>
                    <a:cubicBezTo>
                      <a:pt x="761" y="9060"/>
                      <a:pt x="9744" y="381"/>
                      <a:pt x="20804" y="-1"/>
                    </a:cubicBezTo>
                    <a:lnTo>
                      <a:pt x="21549" y="21587"/>
                    </a:lnTo>
                    <a:lnTo>
                      <a:pt x="0" y="20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1" name="Arc 172">
                <a:extLst>
                  <a:ext uri="{FF2B5EF4-FFF2-40B4-BE49-F238E27FC236}">
                    <a16:creationId xmlns:a16="http://schemas.microsoft.com/office/drawing/2014/main" id="{F6A7E6E2-B4C2-4AD4-AC99-26216043A30B}"/>
                  </a:ext>
                </a:extLst>
              </p:cNvPr>
              <p:cNvSpPr/>
              <p:nvPr/>
            </p:nvSpPr>
            <p:spPr bwMode="auto">
              <a:xfrm>
                <a:off x="4317" y="2268"/>
                <a:ext cx="29" cy="29"/>
              </a:xfrm>
              <a:custGeom>
                <a:avLst/>
                <a:gdLst>
                  <a:gd name="T0" fmla="*/ 0 w 21549"/>
                  <a:gd name="T1" fmla="*/ 27 h 21587"/>
                  <a:gd name="T2" fmla="*/ 28 w 21549"/>
                  <a:gd name="T3" fmla="*/ 0 h 21587"/>
                  <a:gd name="T4" fmla="*/ 29 w 21549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49" h="21587" fill="none" extrusionOk="0">
                    <a:moveTo>
                      <a:pt x="0" y="20101"/>
                    </a:moveTo>
                    <a:cubicBezTo>
                      <a:pt x="761" y="9060"/>
                      <a:pt x="9744" y="381"/>
                      <a:pt x="20804" y="-1"/>
                    </a:cubicBezTo>
                  </a:path>
                  <a:path w="21549" h="21587" stroke="0" extrusionOk="0">
                    <a:moveTo>
                      <a:pt x="0" y="20101"/>
                    </a:moveTo>
                    <a:cubicBezTo>
                      <a:pt x="761" y="9060"/>
                      <a:pt x="9744" y="381"/>
                      <a:pt x="20804" y="-1"/>
                    </a:cubicBezTo>
                    <a:lnTo>
                      <a:pt x="21549" y="21587"/>
                    </a:lnTo>
                    <a:lnTo>
                      <a:pt x="0" y="2010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2" name="Arc 173">
                <a:extLst>
                  <a:ext uri="{FF2B5EF4-FFF2-40B4-BE49-F238E27FC236}">
                    <a16:creationId xmlns:a16="http://schemas.microsoft.com/office/drawing/2014/main" id="{48298784-DD8F-4F9F-B893-264EAB3B6E96}"/>
                  </a:ext>
                </a:extLst>
              </p:cNvPr>
              <p:cNvSpPr/>
              <p:nvPr/>
            </p:nvSpPr>
            <p:spPr bwMode="auto">
              <a:xfrm>
                <a:off x="4343" y="2267"/>
                <a:ext cx="28" cy="24"/>
              </a:xfrm>
              <a:custGeom>
                <a:avLst/>
                <a:gdLst>
                  <a:gd name="T0" fmla="*/ 0 w 23237"/>
                  <a:gd name="T1" fmla="*/ 0 h 21600"/>
                  <a:gd name="T2" fmla="*/ 28 w 23237"/>
                  <a:gd name="T3" fmla="*/ 23 h 21600"/>
                  <a:gd name="T4" fmla="*/ 2 w 23237"/>
                  <a:gd name="T5" fmla="*/ 2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3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</a:path>
                  <a:path w="2323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3" name="Arc 174">
                <a:extLst>
                  <a:ext uri="{FF2B5EF4-FFF2-40B4-BE49-F238E27FC236}">
                    <a16:creationId xmlns:a16="http://schemas.microsoft.com/office/drawing/2014/main" id="{D9381401-46F1-40DB-8F23-3DEB750ADD39}"/>
                  </a:ext>
                </a:extLst>
              </p:cNvPr>
              <p:cNvSpPr/>
              <p:nvPr/>
            </p:nvSpPr>
            <p:spPr bwMode="auto">
              <a:xfrm>
                <a:off x="4343" y="2267"/>
                <a:ext cx="28" cy="24"/>
              </a:xfrm>
              <a:custGeom>
                <a:avLst/>
                <a:gdLst>
                  <a:gd name="T0" fmla="*/ 0 w 23237"/>
                  <a:gd name="T1" fmla="*/ 0 h 21600"/>
                  <a:gd name="T2" fmla="*/ 28 w 23237"/>
                  <a:gd name="T3" fmla="*/ 23 h 21600"/>
                  <a:gd name="T4" fmla="*/ 2 w 23237"/>
                  <a:gd name="T5" fmla="*/ 2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3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</a:path>
                  <a:path w="2323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7" name="Group 182">
              <a:extLst>
                <a:ext uri="{FF2B5EF4-FFF2-40B4-BE49-F238E27FC236}">
                  <a16:creationId xmlns:a16="http://schemas.microsoft.com/office/drawing/2014/main" id="{8670ACA3-64BF-49D4-BDCD-3BB063A52E7E}"/>
                </a:ext>
              </a:extLst>
            </p:cNvPr>
            <p:cNvGrpSpPr/>
            <p:nvPr/>
          </p:nvGrpSpPr>
          <p:grpSpPr bwMode="auto">
            <a:xfrm>
              <a:off x="6435725" y="3330577"/>
              <a:ext cx="427038" cy="574675"/>
              <a:chOff x="4054" y="2098"/>
              <a:chExt cx="269" cy="362"/>
            </a:xfrm>
          </p:grpSpPr>
          <p:sp>
            <p:nvSpPr>
              <p:cNvPr id="122" name="Freeform 176">
                <a:extLst>
                  <a:ext uri="{FF2B5EF4-FFF2-40B4-BE49-F238E27FC236}">
                    <a16:creationId xmlns:a16="http://schemas.microsoft.com/office/drawing/2014/main" id="{74ED7546-87A2-43CF-9960-7371915996A0}"/>
                  </a:ext>
                </a:extLst>
              </p:cNvPr>
              <p:cNvSpPr/>
              <p:nvPr/>
            </p:nvSpPr>
            <p:spPr bwMode="auto">
              <a:xfrm>
                <a:off x="4054" y="2098"/>
                <a:ext cx="259" cy="356"/>
              </a:xfrm>
              <a:custGeom>
                <a:avLst/>
                <a:gdLst>
                  <a:gd name="T0" fmla="*/ 234 w 259"/>
                  <a:gd name="T1" fmla="*/ 0 h 356"/>
                  <a:gd name="T2" fmla="*/ 258 w 259"/>
                  <a:gd name="T3" fmla="*/ 17 h 356"/>
                  <a:gd name="T4" fmla="*/ 24 w 259"/>
                  <a:gd name="T5" fmla="*/ 355 h 356"/>
                  <a:gd name="T6" fmla="*/ 0 w 259"/>
                  <a:gd name="T7" fmla="*/ 331 h 356"/>
                  <a:gd name="T8" fmla="*/ 115 w 259"/>
                  <a:gd name="T9" fmla="*/ 163 h 356"/>
                  <a:gd name="T10" fmla="*/ 234 w 259"/>
                  <a:gd name="T11" fmla="*/ 0 h 3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9" h="356">
                    <a:moveTo>
                      <a:pt x="234" y="0"/>
                    </a:moveTo>
                    <a:lnTo>
                      <a:pt x="258" y="17"/>
                    </a:lnTo>
                    <a:lnTo>
                      <a:pt x="24" y="355"/>
                    </a:lnTo>
                    <a:lnTo>
                      <a:pt x="0" y="331"/>
                    </a:lnTo>
                    <a:lnTo>
                      <a:pt x="115" y="163"/>
                    </a:lnTo>
                    <a:lnTo>
                      <a:pt x="234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" name="Oval 177">
                <a:extLst>
                  <a:ext uri="{FF2B5EF4-FFF2-40B4-BE49-F238E27FC236}">
                    <a16:creationId xmlns:a16="http://schemas.microsoft.com/office/drawing/2014/main" id="{CB517B1F-F3CA-42F8-874F-F451AC275F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4" y="2427"/>
                <a:ext cx="30" cy="33"/>
              </a:xfrm>
              <a:prstGeom prst="ellipse">
                <a:avLst/>
              </a:prstGeom>
              <a:pattFill prst="pct25">
                <a:fgClr>
                  <a:srgbClr val="FFFFFF"/>
                </a:fgClr>
                <a:bgClr>
                  <a:srgbClr val="000000"/>
                </a:bgClr>
              </a:patt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4" name="Arc 178">
                <a:extLst>
                  <a:ext uri="{FF2B5EF4-FFF2-40B4-BE49-F238E27FC236}">
                    <a16:creationId xmlns:a16="http://schemas.microsoft.com/office/drawing/2014/main" id="{DF76360D-C8E5-488F-AF82-53A3CCA10E7D}"/>
                  </a:ext>
                </a:extLst>
              </p:cNvPr>
              <p:cNvSpPr/>
              <p:nvPr/>
            </p:nvSpPr>
            <p:spPr bwMode="auto">
              <a:xfrm>
                <a:off x="4270" y="2099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5" name="Arc 179">
                <a:extLst>
                  <a:ext uri="{FF2B5EF4-FFF2-40B4-BE49-F238E27FC236}">
                    <a16:creationId xmlns:a16="http://schemas.microsoft.com/office/drawing/2014/main" id="{4F30A37C-53D0-4B63-8EF3-5CE8263763BD}"/>
                  </a:ext>
                </a:extLst>
              </p:cNvPr>
              <p:cNvSpPr/>
              <p:nvPr/>
            </p:nvSpPr>
            <p:spPr bwMode="auto">
              <a:xfrm>
                <a:off x="4270" y="2099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6" name="Arc 180">
                <a:extLst>
                  <a:ext uri="{FF2B5EF4-FFF2-40B4-BE49-F238E27FC236}">
                    <a16:creationId xmlns:a16="http://schemas.microsoft.com/office/drawing/2014/main" id="{D538EDBC-07C7-4ECA-9147-B3F5C370C4FC}"/>
                  </a:ext>
                </a:extLst>
              </p:cNvPr>
              <p:cNvSpPr/>
              <p:nvPr/>
            </p:nvSpPr>
            <p:spPr bwMode="auto">
              <a:xfrm>
                <a:off x="4296" y="2100"/>
                <a:ext cx="27" cy="23"/>
              </a:xfrm>
              <a:custGeom>
                <a:avLst/>
                <a:gdLst>
                  <a:gd name="T0" fmla="*/ 0 w 22430"/>
                  <a:gd name="T1" fmla="*/ 0 h 21600"/>
                  <a:gd name="T2" fmla="*/ 27 w 22430"/>
                  <a:gd name="T3" fmla="*/ 23 h 21600"/>
                  <a:gd name="T4" fmla="*/ 1 w 22430"/>
                  <a:gd name="T5" fmla="*/ 2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430" h="21600" fill="none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</a:path>
                  <a:path w="22430" h="21600" stroke="0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  <a:lnTo>
                      <a:pt x="830" y="21600"/>
                    </a:lnTo>
                    <a:lnTo>
                      <a:pt x="-1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7" name="Arc 181">
                <a:extLst>
                  <a:ext uri="{FF2B5EF4-FFF2-40B4-BE49-F238E27FC236}">
                    <a16:creationId xmlns:a16="http://schemas.microsoft.com/office/drawing/2014/main" id="{CE0448B8-D8AB-49BC-97F9-E07ACA15E33B}"/>
                  </a:ext>
                </a:extLst>
              </p:cNvPr>
              <p:cNvSpPr/>
              <p:nvPr/>
            </p:nvSpPr>
            <p:spPr bwMode="auto">
              <a:xfrm>
                <a:off x="4296" y="2100"/>
                <a:ext cx="27" cy="23"/>
              </a:xfrm>
              <a:custGeom>
                <a:avLst/>
                <a:gdLst>
                  <a:gd name="T0" fmla="*/ 0 w 22430"/>
                  <a:gd name="T1" fmla="*/ 0 h 21600"/>
                  <a:gd name="T2" fmla="*/ 27 w 22430"/>
                  <a:gd name="T3" fmla="*/ 23 h 21600"/>
                  <a:gd name="T4" fmla="*/ 1 w 22430"/>
                  <a:gd name="T5" fmla="*/ 2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430" h="21600" fill="none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</a:path>
                  <a:path w="22430" h="21600" stroke="0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  <a:lnTo>
                      <a:pt x="830" y="21600"/>
                    </a:lnTo>
                    <a:lnTo>
                      <a:pt x="-1" y="15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8" name="Group 189">
              <a:extLst>
                <a:ext uri="{FF2B5EF4-FFF2-40B4-BE49-F238E27FC236}">
                  <a16:creationId xmlns:a16="http://schemas.microsoft.com/office/drawing/2014/main" id="{7F2BDA5D-9255-44F2-92EA-73F84716F341}"/>
                </a:ext>
              </a:extLst>
            </p:cNvPr>
            <p:cNvGrpSpPr/>
            <p:nvPr/>
          </p:nvGrpSpPr>
          <p:grpSpPr bwMode="auto">
            <a:xfrm>
              <a:off x="7102475" y="3386140"/>
              <a:ext cx="433388" cy="574675"/>
              <a:chOff x="4474" y="2133"/>
              <a:chExt cx="273" cy="362"/>
            </a:xfrm>
          </p:grpSpPr>
          <p:sp>
            <p:nvSpPr>
              <p:cNvPr id="116" name="Freeform 183">
                <a:extLst>
                  <a:ext uri="{FF2B5EF4-FFF2-40B4-BE49-F238E27FC236}">
                    <a16:creationId xmlns:a16="http://schemas.microsoft.com/office/drawing/2014/main" id="{2F60A7D7-97AF-4A37-925C-6C82E707852F}"/>
                  </a:ext>
                </a:extLst>
              </p:cNvPr>
              <p:cNvSpPr/>
              <p:nvPr/>
            </p:nvSpPr>
            <p:spPr bwMode="auto">
              <a:xfrm>
                <a:off x="4474" y="2133"/>
                <a:ext cx="263" cy="355"/>
              </a:xfrm>
              <a:custGeom>
                <a:avLst/>
                <a:gdLst>
                  <a:gd name="T0" fmla="*/ 233 w 263"/>
                  <a:gd name="T1" fmla="*/ 0 h 355"/>
                  <a:gd name="T2" fmla="*/ 262 w 263"/>
                  <a:gd name="T3" fmla="*/ 17 h 355"/>
                  <a:gd name="T4" fmla="*/ 28 w 263"/>
                  <a:gd name="T5" fmla="*/ 354 h 355"/>
                  <a:gd name="T6" fmla="*/ 0 w 263"/>
                  <a:gd name="T7" fmla="*/ 331 h 355"/>
                  <a:gd name="T8" fmla="*/ 119 w 263"/>
                  <a:gd name="T9" fmla="*/ 162 h 355"/>
                  <a:gd name="T10" fmla="*/ 233 w 263"/>
                  <a:gd name="T11" fmla="*/ 0 h 3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3" h="355">
                    <a:moveTo>
                      <a:pt x="233" y="0"/>
                    </a:moveTo>
                    <a:lnTo>
                      <a:pt x="262" y="17"/>
                    </a:lnTo>
                    <a:lnTo>
                      <a:pt x="28" y="354"/>
                    </a:lnTo>
                    <a:lnTo>
                      <a:pt x="0" y="331"/>
                    </a:lnTo>
                    <a:lnTo>
                      <a:pt x="119" y="162"/>
                    </a:lnTo>
                    <a:lnTo>
                      <a:pt x="233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7" name="Oval 184">
                <a:extLst>
                  <a:ext uri="{FF2B5EF4-FFF2-40B4-BE49-F238E27FC236}">
                    <a16:creationId xmlns:a16="http://schemas.microsoft.com/office/drawing/2014/main" id="{87CCD606-0365-498B-BB21-66FDCAF98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462"/>
                <a:ext cx="30" cy="33"/>
              </a:xfrm>
              <a:prstGeom prst="ellipse">
                <a:avLst/>
              </a:prstGeom>
              <a:pattFill prst="pct25">
                <a:fgClr>
                  <a:srgbClr val="FFFFFF"/>
                </a:fgClr>
                <a:bgClr>
                  <a:srgbClr val="000000"/>
                </a:bgClr>
              </a:patt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18" name="Arc 185">
                <a:extLst>
                  <a:ext uri="{FF2B5EF4-FFF2-40B4-BE49-F238E27FC236}">
                    <a16:creationId xmlns:a16="http://schemas.microsoft.com/office/drawing/2014/main" id="{21AE1A14-7ED8-41BA-B35B-E20B87075904}"/>
                  </a:ext>
                </a:extLst>
              </p:cNvPr>
              <p:cNvSpPr/>
              <p:nvPr/>
            </p:nvSpPr>
            <p:spPr bwMode="auto">
              <a:xfrm>
                <a:off x="4694" y="2134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9" name="Arc 186">
                <a:extLst>
                  <a:ext uri="{FF2B5EF4-FFF2-40B4-BE49-F238E27FC236}">
                    <a16:creationId xmlns:a16="http://schemas.microsoft.com/office/drawing/2014/main" id="{3E789DC6-E195-49D3-A0BD-39915D4389F8}"/>
                  </a:ext>
                </a:extLst>
              </p:cNvPr>
              <p:cNvSpPr/>
              <p:nvPr/>
            </p:nvSpPr>
            <p:spPr bwMode="auto">
              <a:xfrm>
                <a:off x="4694" y="2134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" name="Arc 187">
                <a:extLst>
                  <a:ext uri="{FF2B5EF4-FFF2-40B4-BE49-F238E27FC236}">
                    <a16:creationId xmlns:a16="http://schemas.microsoft.com/office/drawing/2014/main" id="{B9DB109A-06D9-4812-950E-12430A19C136}"/>
                  </a:ext>
                </a:extLst>
              </p:cNvPr>
              <p:cNvSpPr/>
              <p:nvPr/>
            </p:nvSpPr>
            <p:spPr bwMode="auto">
              <a:xfrm>
                <a:off x="4720" y="2135"/>
                <a:ext cx="27" cy="23"/>
              </a:xfrm>
              <a:custGeom>
                <a:avLst/>
                <a:gdLst>
                  <a:gd name="T0" fmla="*/ 0 w 22430"/>
                  <a:gd name="T1" fmla="*/ 0 h 21600"/>
                  <a:gd name="T2" fmla="*/ 27 w 22430"/>
                  <a:gd name="T3" fmla="*/ 23 h 21600"/>
                  <a:gd name="T4" fmla="*/ 1 w 22430"/>
                  <a:gd name="T5" fmla="*/ 2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430" h="21600" fill="none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</a:path>
                  <a:path w="22430" h="21600" stroke="0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  <a:lnTo>
                      <a:pt x="830" y="21600"/>
                    </a:lnTo>
                    <a:lnTo>
                      <a:pt x="-1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1" name="Arc 188">
                <a:extLst>
                  <a:ext uri="{FF2B5EF4-FFF2-40B4-BE49-F238E27FC236}">
                    <a16:creationId xmlns:a16="http://schemas.microsoft.com/office/drawing/2014/main" id="{07937BF2-2D2E-448A-A760-FCACA89F82C7}"/>
                  </a:ext>
                </a:extLst>
              </p:cNvPr>
              <p:cNvSpPr/>
              <p:nvPr/>
            </p:nvSpPr>
            <p:spPr bwMode="auto">
              <a:xfrm>
                <a:off x="4720" y="2135"/>
                <a:ext cx="27" cy="23"/>
              </a:xfrm>
              <a:custGeom>
                <a:avLst/>
                <a:gdLst>
                  <a:gd name="T0" fmla="*/ 0 w 22430"/>
                  <a:gd name="T1" fmla="*/ 0 h 21600"/>
                  <a:gd name="T2" fmla="*/ 27 w 22430"/>
                  <a:gd name="T3" fmla="*/ 23 h 21600"/>
                  <a:gd name="T4" fmla="*/ 1 w 22430"/>
                  <a:gd name="T5" fmla="*/ 2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430" h="21600" fill="none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</a:path>
                  <a:path w="22430" h="21600" stroke="0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  <a:lnTo>
                      <a:pt x="830" y="21600"/>
                    </a:lnTo>
                    <a:lnTo>
                      <a:pt x="-1" y="15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9" name="Group 196">
              <a:extLst>
                <a:ext uri="{FF2B5EF4-FFF2-40B4-BE49-F238E27FC236}">
                  <a16:creationId xmlns:a16="http://schemas.microsoft.com/office/drawing/2014/main" id="{76A81860-1710-40C3-A844-ABB79914F954}"/>
                </a:ext>
              </a:extLst>
            </p:cNvPr>
            <p:cNvGrpSpPr/>
            <p:nvPr/>
          </p:nvGrpSpPr>
          <p:grpSpPr bwMode="auto">
            <a:xfrm>
              <a:off x="6821489" y="3856038"/>
              <a:ext cx="427037" cy="576262"/>
              <a:chOff x="4297" y="2429"/>
              <a:chExt cx="269" cy="363"/>
            </a:xfrm>
          </p:grpSpPr>
          <p:sp>
            <p:nvSpPr>
              <p:cNvPr id="110" name="Freeform 190">
                <a:extLst>
                  <a:ext uri="{FF2B5EF4-FFF2-40B4-BE49-F238E27FC236}">
                    <a16:creationId xmlns:a16="http://schemas.microsoft.com/office/drawing/2014/main" id="{9B65D91D-7976-48A7-A42A-45AB0D377106}"/>
                  </a:ext>
                </a:extLst>
              </p:cNvPr>
              <p:cNvSpPr/>
              <p:nvPr/>
            </p:nvSpPr>
            <p:spPr bwMode="auto">
              <a:xfrm>
                <a:off x="4297" y="2429"/>
                <a:ext cx="259" cy="356"/>
              </a:xfrm>
              <a:custGeom>
                <a:avLst/>
                <a:gdLst>
                  <a:gd name="T0" fmla="*/ 234 w 259"/>
                  <a:gd name="T1" fmla="*/ 0 h 356"/>
                  <a:gd name="T2" fmla="*/ 258 w 259"/>
                  <a:gd name="T3" fmla="*/ 18 h 356"/>
                  <a:gd name="T4" fmla="*/ 24 w 259"/>
                  <a:gd name="T5" fmla="*/ 355 h 356"/>
                  <a:gd name="T6" fmla="*/ 0 w 259"/>
                  <a:gd name="T7" fmla="*/ 332 h 356"/>
                  <a:gd name="T8" fmla="*/ 115 w 259"/>
                  <a:gd name="T9" fmla="*/ 163 h 356"/>
                  <a:gd name="T10" fmla="*/ 234 w 259"/>
                  <a:gd name="T11" fmla="*/ 0 h 3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9" h="356">
                    <a:moveTo>
                      <a:pt x="234" y="0"/>
                    </a:moveTo>
                    <a:lnTo>
                      <a:pt x="258" y="18"/>
                    </a:lnTo>
                    <a:lnTo>
                      <a:pt x="24" y="355"/>
                    </a:lnTo>
                    <a:lnTo>
                      <a:pt x="0" y="332"/>
                    </a:lnTo>
                    <a:lnTo>
                      <a:pt x="115" y="163"/>
                    </a:lnTo>
                    <a:lnTo>
                      <a:pt x="234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1" name="Oval 191">
                <a:extLst>
                  <a:ext uri="{FF2B5EF4-FFF2-40B4-BE49-F238E27FC236}">
                    <a16:creationId xmlns:a16="http://schemas.microsoft.com/office/drawing/2014/main" id="{C730CD97-94AF-4D3D-B0B4-D2895C8F2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7" y="2759"/>
                <a:ext cx="30" cy="33"/>
              </a:xfrm>
              <a:prstGeom prst="ellipse">
                <a:avLst/>
              </a:prstGeom>
              <a:pattFill prst="pct25">
                <a:fgClr>
                  <a:srgbClr val="FFFFFF"/>
                </a:fgClr>
                <a:bgClr>
                  <a:srgbClr val="000000"/>
                </a:bgClr>
              </a:patt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12" name="Arc 192">
                <a:extLst>
                  <a:ext uri="{FF2B5EF4-FFF2-40B4-BE49-F238E27FC236}">
                    <a16:creationId xmlns:a16="http://schemas.microsoft.com/office/drawing/2014/main" id="{D160FEBD-8BA6-46DE-8BD0-637885F7149D}"/>
                  </a:ext>
                </a:extLst>
              </p:cNvPr>
              <p:cNvSpPr/>
              <p:nvPr/>
            </p:nvSpPr>
            <p:spPr bwMode="auto">
              <a:xfrm>
                <a:off x="4513" y="2430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3" name="Arc 193">
                <a:extLst>
                  <a:ext uri="{FF2B5EF4-FFF2-40B4-BE49-F238E27FC236}">
                    <a16:creationId xmlns:a16="http://schemas.microsoft.com/office/drawing/2014/main" id="{EE4035F5-14C2-4C23-8DCD-587A3484DF83}"/>
                  </a:ext>
                </a:extLst>
              </p:cNvPr>
              <p:cNvSpPr/>
              <p:nvPr/>
            </p:nvSpPr>
            <p:spPr bwMode="auto">
              <a:xfrm>
                <a:off x="4513" y="2430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4" name="Arc 194">
                <a:extLst>
                  <a:ext uri="{FF2B5EF4-FFF2-40B4-BE49-F238E27FC236}">
                    <a16:creationId xmlns:a16="http://schemas.microsoft.com/office/drawing/2014/main" id="{459F372E-30B7-43DD-A414-C8622291C174}"/>
                  </a:ext>
                </a:extLst>
              </p:cNvPr>
              <p:cNvSpPr/>
              <p:nvPr/>
            </p:nvSpPr>
            <p:spPr bwMode="auto">
              <a:xfrm>
                <a:off x="4538" y="2430"/>
                <a:ext cx="28" cy="24"/>
              </a:xfrm>
              <a:custGeom>
                <a:avLst/>
                <a:gdLst>
                  <a:gd name="T0" fmla="*/ 0 w 23237"/>
                  <a:gd name="T1" fmla="*/ 0 h 21600"/>
                  <a:gd name="T2" fmla="*/ 28 w 23237"/>
                  <a:gd name="T3" fmla="*/ 23 h 21600"/>
                  <a:gd name="T4" fmla="*/ 2 w 23237"/>
                  <a:gd name="T5" fmla="*/ 2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3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</a:path>
                  <a:path w="2323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5" name="Arc 195">
                <a:extLst>
                  <a:ext uri="{FF2B5EF4-FFF2-40B4-BE49-F238E27FC236}">
                    <a16:creationId xmlns:a16="http://schemas.microsoft.com/office/drawing/2014/main" id="{0E9AD87F-5DE6-4619-8911-19B4124FFE17}"/>
                  </a:ext>
                </a:extLst>
              </p:cNvPr>
              <p:cNvSpPr/>
              <p:nvPr/>
            </p:nvSpPr>
            <p:spPr bwMode="auto">
              <a:xfrm>
                <a:off x="4538" y="2430"/>
                <a:ext cx="28" cy="24"/>
              </a:xfrm>
              <a:custGeom>
                <a:avLst/>
                <a:gdLst>
                  <a:gd name="T0" fmla="*/ 0 w 23237"/>
                  <a:gd name="T1" fmla="*/ 0 h 21600"/>
                  <a:gd name="T2" fmla="*/ 28 w 23237"/>
                  <a:gd name="T3" fmla="*/ 23 h 21600"/>
                  <a:gd name="T4" fmla="*/ 2 w 23237"/>
                  <a:gd name="T5" fmla="*/ 2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3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</a:path>
                  <a:path w="2323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0" name="Group 203">
              <a:extLst>
                <a:ext uri="{FF2B5EF4-FFF2-40B4-BE49-F238E27FC236}">
                  <a16:creationId xmlns:a16="http://schemas.microsoft.com/office/drawing/2014/main" id="{BD6913E4-24E5-40FE-90C0-B02CC818CA55}"/>
                </a:ext>
              </a:extLst>
            </p:cNvPr>
            <p:cNvGrpSpPr/>
            <p:nvPr/>
          </p:nvGrpSpPr>
          <p:grpSpPr bwMode="auto">
            <a:xfrm>
              <a:off x="6745289" y="3589338"/>
              <a:ext cx="428625" cy="584200"/>
              <a:chOff x="4249" y="2261"/>
              <a:chExt cx="270" cy="368"/>
            </a:xfrm>
          </p:grpSpPr>
          <p:sp>
            <p:nvSpPr>
              <p:cNvPr id="104" name="Freeform 197">
                <a:extLst>
                  <a:ext uri="{FF2B5EF4-FFF2-40B4-BE49-F238E27FC236}">
                    <a16:creationId xmlns:a16="http://schemas.microsoft.com/office/drawing/2014/main" id="{2B7A1AD1-8F20-415E-8EC3-60DFB37974AC}"/>
                  </a:ext>
                </a:extLst>
              </p:cNvPr>
              <p:cNvSpPr/>
              <p:nvPr/>
            </p:nvSpPr>
            <p:spPr bwMode="auto">
              <a:xfrm>
                <a:off x="4250" y="2261"/>
                <a:ext cx="258" cy="355"/>
              </a:xfrm>
              <a:custGeom>
                <a:avLst/>
                <a:gdLst>
                  <a:gd name="T0" fmla="*/ 233 w 258"/>
                  <a:gd name="T1" fmla="*/ 0 h 355"/>
                  <a:gd name="T2" fmla="*/ 257 w 258"/>
                  <a:gd name="T3" fmla="*/ 23 h 355"/>
                  <a:gd name="T4" fmla="*/ 24 w 258"/>
                  <a:gd name="T5" fmla="*/ 354 h 355"/>
                  <a:gd name="T6" fmla="*/ 0 w 258"/>
                  <a:gd name="T7" fmla="*/ 331 h 355"/>
                  <a:gd name="T8" fmla="*/ 114 w 258"/>
                  <a:gd name="T9" fmla="*/ 168 h 355"/>
                  <a:gd name="T10" fmla="*/ 233 w 258"/>
                  <a:gd name="T11" fmla="*/ 0 h 3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8" h="355">
                    <a:moveTo>
                      <a:pt x="233" y="0"/>
                    </a:moveTo>
                    <a:lnTo>
                      <a:pt x="257" y="23"/>
                    </a:lnTo>
                    <a:lnTo>
                      <a:pt x="24" y="354"/>
                    </a:lnTo>
                    <a:lnTo>
                      <a:pt x="0" y="331"/>
                    </a:lnTo>
                    <a:lnTo>
                      <a:pt x="114" y="168"/>
                    </a:lnTo>
                    <a:lnTo>
                      <a:pt x="233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5" name="Oval 198">
                <a:extLst>
                  <a:ext uri="{FF2B5EF4-FFF2-40B4-BE49-F238E27FC236}">
                    <a16:creationId xmlns:a16="http://schemas.microsoft.com/office/drawing/2014/main" id="{550B8BD3-2446-4673-9F36-478A6E22C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9" y="2596"/>
                <a:ext cx="30" cy="33"/>
              </a:xfrm>
              <a:prstGeom prst="ellipse">
                <a:avLst/>
              </a:prstGeom>
              <a:pattFill prst="pct25">
                <a:fgClr>
                  <a:srgbClr val="FFFFFF"/>
                </a:fgClr>
                <a:bgClr>
                  <a:srgbClr val="000000"/>
                </a:bgClr>
              </a:patt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06" name="Arc 199">
                <a:extLst>
                  <a:ext uri="{FF2B5EF4-FFF2-40B4-BE49-F238E27FC236}">
                    <a16:creationId xmlns:a16="http://schemas.microsoft.com/office/drawing/2014/main" id="{3E0542DD-94A0-4D69-8D52-525327EAF98D}"/>
                  </a:ext>
                </a:extLst>
              </p:cNvPr>
              <p:cNvSpPr/>
              <p:nvPr/>
            </p:nvSpPr>
            <p:spPr bwMode="auto">
              <a:xfrm>
                <a:off x="4466" y="2269"/>
                <a:ext cx="28" cy="29"/>
              </a:xfrm>
              <a:custGeom>
                <a:avLst/>
                <a:gdLst>
                  <a:gd name="T0" fmla="*/ 0 w 21549"/>
                  <a:gd name="T1" fmla="*/ 27 h 21586"/>
                  <a:gd name="T2" fmla="*/ 27 w 21549"/>
                  <a:gd name="T3" fmla="*/ 0 h 21586"/>
                  <a:gd name="T4" fmla="*/ 28 w 21549"/>
                  <a:gd name="T5" fmla="*/ 29 h 2158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49" h="21586" fill="none" extrusionOk="0">
                    <a:moveTo>
                      <a:pt x="0" y="20100"/>
                    </a:moveTo>
                    <a:cubicBezTo>
                      <a:pt x="760" y="9069"/>
                      <a:pt x="9728" y="394"/>
                      <a:pt x="20777" y="-1"/>
                    </a:cubicBezTo>
                  </a:path>
                  <a:path w="21549" h="21586" stroke="0" extrusionOk="0">
                    <a:moveTo>
                      <a:pt x="0" y="20100"/>
                    </a:moveTo>
                    <a:cubicBezTo>
                      <a:pt x="760" y="9069"/>
                      <a:pt x="9728" y="394"/>
                      <a:pt x="20777" y="-1"/>
                    </a:cubicBezTo>
                    <a:lnTo>
                      <a:pt x="21549" y="21586"/>
                    </a:lnTo>
                    <a:lnTo>
                      <a:pt x="0" y="201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7" name="Arc 200">
                <a:extLst>
                  <a:ext uri="{FF2B5EF4-FFF2-40B4-BE49-F238E27FC236}">
                    <a16:creationId xmlns:a16="http://schemas.microsoft.com/office/drawing/2014/main" id="{D53FD690-7092-48B8-BA80-7B39086FCB97}"/>
                  </a:ext>
                </a:extLst>
              </p:cNvPr>
              <p:cNvSpPr/>
              <p:nvPr/>
            </p:nvSpPr>
            <p:spPr bwMode="auto">
              <a:xfrm>
                <a:off x="4466" y="2269"/>
                <a:ext cx="28" cy="29"/>
              </a:xfrm>
              <a:custGeom>
                <a:avLst/>
                <a:gdLst>
                  <a:gd name="T0" fmla="*/ 0 w 21549"/>
                  <a:gd name="T1" fmla="*/ 27 h 21586"/>
                  <a:gd name="T2" fmla="*/ 27 w 21549"/>
                  <a:gd name="T3" fmla="*/ 0 h 21586"/>
                  <a:gd name="T4" fmla="*/ 28 w 21549"/>
                  <a:gd name="T5" fmla="*/ 29 h 2158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49" h="21586" fill="none" extrusionOk="0">
                    <a:moveTo>
                      <a:pt x="0" y="20100"/>
                    </a:moveTo>
                    <a:cubicBezTo>
                      <a:pt x="760" y="9069"/>
                      <a:pt x="9728" y="394"/>
                      <a:pt x="20777" y="-1"/>
                    </a:cubicBezTo>
                  </a:path>
                  <a:path w="21549" h="21586" stroke="0" extrusionOk="0">
                    <a:moveTo>
                      <a:pt x="0" y="20100"/>
                    </a:moveTo>
                    <a:cubicBezTo>
                      <a:pt x="760" y="9069"/>
                      <a:pt x="9728" y="394"/>
                      <a:pt x="20777" y="-1"/>
                    </a:cubicBezTo>
                    <a:lnTo>
                      <a:pt x="21549" y="21586"/>
                    </a:lnTo>
                    <a:lnTo>
                      <a:pt x="0" y="2010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8" name="Arc 201">
                <a:extLst>
                  <a:ext uri="{FF2B5EF4-FFF2-40B4-BE49-F238E27FC236}">
                    <a16:creationId xmlns:a16="http://schemas.microsoft.com/office/drawing/2014/main" id="{CF075BE9-6912-4A82-ACB5-70BB875B9C7D}"/>
                  </a:ext>
                </a:extLst>
              </p:cNvPr>
              <p:cNvSpPr/>
              <p:nvPr/>
            </p:nvSpPr>
            <p:spPr bwMode="auto">
              <a:xfrm>
                <a:off x="4491" y="2267"/>
                <a:ext cx="28" cy="24"/>
              </a:xfrm>
              <a:custGeom>
                <a:avLst/>
                <a:gdLst>
                  <a:gd name="T0" fmla="*/ 0 w 23237"/>
                  <a:gd name="T1" fmla="*/ 0 h 21600"/>
                  <a:gd name="T2" fmla="*/ 28 w 23237"/>
                  <a:gd name="T3" fmla="*/ 23 h 21600"/>
                  <a:gd name="T4" fmla="*/ 2 w 23237"/>
                  <a:gd name="T5" fmla="*/ 2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3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</a:path>
                  <a:path w="2323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9" name="Arc 202">
                <a:extLst>
                  <a:ext uri="{FF2B5EF4-FFF2-40B4-BE49-F238E27FC236}">
                    <a16:creationId xmlns:a16="http://schemas.microsoft.com/office/drawing/2014/main" id="{3E764409-25A3-486A-A15B-B8811845D5A5}"/>
                  </a:ext>
                </a:extLst>
              </p:cNvPr>
              <p:cNvSpPr/>
              <p:nvPr/>
            </p:nvSpPr>
            <p:spPr bwMode="auto">
              <a:xfrm>
                <a:off x="4491" y="2267"/>
                <a:ext cx="28" cy="24"/>
              </a:xfrm>
              <a:custGeom>
                <a:avLst/>
                <a:gdLst>
                  <a:gd name="T0" fmla="*/ 0 w 23237"/>
                  <a:gd name="T1" fmla="*/ 0 h 21600"/>
                  <a:gd name="T2" fmla="*/ 28 w 23237"/>
                  <a:gd name="T3" fmla="*/ 23 h 21600"/>
                  <a:gd name="T4" fmla="*/ 2 w 23237"/>
                  <a:gd name="T5" fmla="*/ 24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3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</a:path>
                  <a:path w="2323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222" y="0"/>
                      <a:pt x="22736" y="9110"/>
                      <a:pt x="23236" y="20665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95492D0F-3FB0-42AF-A266-9D4A8CD7A328}"/>
                </a:ext>
              </a:extLst>
            </p:cNvPr>
            <p:cNvGrpSpPr/>
            <p:nvPr/>
          </p:nvGrpSpPr>
          <p:grpSpPr bwMode="auto">
            <a:xfrm>
              <a:off x="6669089" y="3330577"/>
              <a:ext cx="428625" cy="574675"/>
              <a:chOff x="4201" y="2098"/>
              <a:chExt cx="270" cy="362"/>
            </a:xfrm>
          </p:grpSpPr>
          <p:sp>
            <p:nvSpPr>
              <p:cNvPr id="98" name="Freeform 204">
                <a:extLst>
                  <a:ext uri="{FF2B5EF4-FFF2-40B4-BE49-F238E27FC236}">
                    <a16:creationId xmlns:a16="http://schemas.microsoft.com/office/drawing/2014/main" id="{13A33942-0139-449E-9FE8-729EB84D0430}"/>
                  </a:ext>
                </a:extLst>
              </p:cNvPr>
              <p:cNvSpPr/>
              <p:nvPr/>
            </p:nvSpPr>
            <p:spPr bwMode="auto">
              <a:xfrm>
                <a:off x="4202" y="2098"/>
                <a:ext cx="258" cy="356"/>
              </a:xfrm>
              <a:custGeom>
                <a:avLst/>
                <a:gdLst>
                  <a:gd name="T0" fmla="*/ 234 w 258"/>
                  <a:gd name="T1" fmla="*/ 0 h 356"/>
                  <a:gd name="T2" fmla="*/ 257 w 258"/>
                  <a:gd name="T3" fmla="*/ 17 h 356"/>
                  <a:gd name="T4" fmla="*/ 24 w 258"/>
                  <a:gd name="T5" fmla="*/ 355 h 356"/>
                  <a:gd name="T6" fmla="*/ 0 w 258"/>
                  <a:gd name="T7" fmla="*/ 331 h 356"/>
                  <a:gd name="T8" fmla="*/ 114 w 258"/>
                  <a:gd name="T9" fmla="*/ 163 h 356"/>
                  <a:gd name="T10" fmla="*/ 234 w 258"/>
                  <a:gd name="T11" fmla="*/ 0 h 3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8" h="356">
                    <a:moveTo>
                      <a:pt x="234" y="0"/>
                    </a:moveTo>
                    <a:lnTo>
                      <a:pt x="257" y="17"/>
                    </a:lnTo>
                    <a:lnTo>
                      <a:pt x="24" y="355"/>
                    </a:lnTo>
                    <a:lnTo>
                      <a:pt x="0" y="331"/>
                    </a:lnTo>
                    <a:lnTo>
                      <a:pt x="114" y="163"/>
                    </a:lnTo>
                    <a:lnTo>
                      <a:pt x="234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9" name="Oval 205">
                <a:extLst>
                  <a:ext uri="{FF2B5EF4-FFF2-40B4-BE49-F238E27FC236}">
                    <a16:creationId xmlns:a16="http://schemas.microsoft.com/office/drawing/2014/main" id="{F1F96B98-EDA4-44B0-A93B-9190D5B0E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1" y="2427"/>
                <a:ext cx="30" cy="33"/>
              </a:xfrm>
              <a:prstGeom prst="ellipse">
                <a:avLst/>
              </a:prstGeom>
              <a:pattFill prst="pct25">
                <a:fgClr>
                  <a:srgbClr val="FFFFFF"/>
                </a:fgClr>
                <a:bgClr>
                  <a:srgbClr val="000000"/>
                </a:bgClr>
              </a:patt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00" name="Arc 206">
                <a:extLst>
                  <a:ext uri="{FF2B5EF4-FFF2-40B4-BE49-F238E27FC236}">
                    <a16:creationId xmlns:a16="http://schemas.microsoft.com/office/drawing/2014/main" id="{FB9FA29A-3CE5-4588-B8F8-2B9F3964461D}"/>
                  </a:ext>
                </a:extLst>
              </p:cNvPr>
              <p:cNvSpPr/>
              <p:nvPr/>
            </p:nvSpPr>
            <p:spPr bwMode="auto">
              <a:xfrm>
                <a:off x="4417" y="2099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1" name="Arc 207">
                <a:extLst>
                  <a:ext uri="{FF2B5EF4-FFF2-40B4-BE49-F238E27FC236}">
                    <a16:creationId xmlns:a16="http://schemas.microsoft.com/office/drawing/2014/main" id="{2EDE94D1-EBCA-41FE-9ABA-7E7D337E5F7E}"/>
                  </a:ext>
                </a:extLst>
              </p:cNvPr>
              <p:cNvSpPr/>
              <p:nvPr/>
            </p:nvSpPr>
            <p:spPr bwMode="auto">
              <a:xfrm>
                <a:off x="4417" y="2099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2" name="Arc 208">
                <a:extLst>
                  <a:ext uri="{FF2B5EF4-FFF2-40B4-BE49-F238E27FC236}">
                    <a16:creationId xmlns:a16="http://schemas.microsoft.com/office/drawing/2014/main" id="{3A8CF6A7-8631-4D96-80AD-AF553C3EDC90}"/>
                  </a:ext>
                </a:extLst>
              </p:cNvPr>
              <p:cNvSpPr/>
              <p:nvPr/>
            </p:nvSpPr>
            <p:spPr bwMode="auto">
              <a:xfrm>
                <a:off x="4443" y="2100"/>
                <a:ext cx="28" cy="23"/>
              </a:xfrm>
              <a:custGeom>
                <a:avLst/>
                <a:gdLst>
                  <a:gd name="T0" fmla="*/ 0 w 23257"/>
                  <a:gd name="T1" fmla="*/ 0 h 21600"/>
                  <a:gd name="T2" fmla="*/ 28 w 23257"/>
                  <a:gd name="T3" fmla="*/ 23 h 21600"/>
                  <a:gd name="T4" fmla="*/ 2 w 23257"/>
                  <a:gd name="T5" fmla="*/ 2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5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586" y="0"/>
                      <a:pt x="23257" y="9670"/>
                      <a:pt x="23257" y="21600"/>
                    </a:cubicBezTo>
                  </a:path>
                  <a:path w="2325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586" y="0"/>
                      <a:pt x="23257" y="9670"/>
                      <a:pt x="23257" y="21600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3" name="Arc 209">
                <a:extLst>
                  <a:ext uri="{FF2B5EF4-FFF2-40B4-BE49-F238E27FC236}">
                    <a16:creationId xmlns:a16="http://schemas.microsoft.com/office/drawing/2014/main" id="{21709724-8772-4681-9C32-63927474EFE2}"/>
                  </a:ext>
                </a:extLst>
              </p:cNvPr>
              <p:cNvSpPr/>
              <p:nvPr/>
            </p:nvSpPr>
            <p:spPr bwMode="auto">
              <a:xfrm>
                <a:off x="4443" y="2100"/>
                <a:ext cx="28" cy="23"/>
              </a:xfrm>
              <a:custGeom>
                <a:avLst/>
                <a:gdLst>
                  <a:gd name="T0" fmla="*/ 0 w 23257"/>
                  <a:gd name="T1" fmla="*/ 0 h 21600"/>
                  <a:gd name="T2" fmla="*/ 28 w 23257"/>
                  <a:gd name="T3" fmla="*/ 23 h 21600"/>
                  <a:gd name="T4" fmla="*/ 2 w 23257"/>
                  <a:gd name="T5" fmla="*/ 2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5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586" y="0"/>
                      <a:pt x="23257" y="9670"/>
                      <a:pt x="23257" y="21600"/>
                    </a:cubicBezTo>
                  </a:path>
                  <a:path w="2325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586" y="0"/>
                      <a:pt x="23257" y="9670"/>
                      <a:pt x="23257" y="21600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2" name="Group 217">
              <a:extLst>
                <a:ext uri="{FF2B5EF4-FFF2-40B4-BE49-F238E27FC236}">
                  <a16:creationId xmlns:a16="http://schemas.microsoft.com/office/drawing/2014/main" id="{874AC620-0874-488A-9A38-5CA12CF34A80}"/>
                </a:ext>
              </a:extLst>
            </p:cNvPr>
            <p:cNvGrpSpPr/>
            <p:nvPr/>
          </p:nvGrpSpPr>
          <p:grpSpPr bwMode="auto">
            <a:xfrm>
              <a:off x="7010401" y="3625850"/>
              <a:ext cx="427038" cy="584200"/>
              <a:chOff x="4416" y="2284"/>
              <a:chExt cx="269" cy="368"/>
            </a:xfrm>
          </p:grpSpPr>
          <p:sp>
            <p:nvSpPr>
              <p:cNvPr id="92" name="Freeform 211">
                <a:extLst>
                  <a:ext uri="{FF2B5EF4-FFF2-40B4-BE49-F238E27FC236}">
                    <a16:creationId xmlns:a16="http://schemas.microsoft.com/office/drawing/2014/main" id="{2FD95411-0DEC-4C58-B8C7-E9384C4E191A}"/>
                  </a:ext>
                </a:extLst>
              </p:cNvPr>
              <p:cNvSpPr/>
              <p:nvPr/>
            </p:nvSpPr>
            <p:spPr bwMode="auto">
              <a:xfrm>
                <a:off x="4416" y="2284"/>
                <a:ext cx="259" cy="356"/>
              </a:xfrm>
              <a:custGeom>
                <a:avLst/>
                <a:gdLst>
                  <a:gd name="T0" fmla="*/ 234 w 259"/>
                  <a:gd name="T1" fmla="*/ 0 h 356"/>
                  <a:gd name="T2" fmla="*/ 258 w 259"/>
                  <a:gd name="T3" fmla="*/ 23 h 356"/>
                  <a:gd name="T4" fmla="*/ 24 w 259"/>
                  <a:gd name="T5" fmla="*/ 355 h 356"/>
                  <a:gd name="T6" fmla="*/ 0 w 259"/>
                  <a:gd name="T7" fmla="*/ 331 h 356"/>
                  <a:gd name="T8" fmla="*/ 115 w 259"/>
                  <a:gd name="T9" fmla="*/ 169 h 356"/>
                  <a:gd name="T10" fmla="*/ 234 w 259"/>
                  <a:gd name="T11" fmla="*/ 0 h 3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9" h="356">
                    <a:moveTo>
                      <a:pt x="234" y="0"/>
                    </a:moveTo>
                    <a:lnTo>
                      <a:pt x="258" y="23"/>
                    </a:lnTo>
                    <a:lnTo>
                      <a:pt x="24" y="355"/>
                    </a:lnTo>
                    <a:lnTo>
                      <a:pt x="0" y="331"/>
                    </a:lnTo>
                    <a:lnTo>
                      <a:pt x="115" y="169"/>
                    </a:lnTo>
                    <a:lnTo>
                      <a:pt x="234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3" name="Oval 212">
                <a:extLst>
                  <a:ext uri="{FF2B5EF4-FFF2-40B4-BE49-F238E27FC236}">
                    <a16:creationId xmlns:a16="http://schemas.microsoft.com/office/drawing/2014/main" id="{4A432EEA-D41C-41A9-AB68-22824A696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2619"/>
                <a:ext cx="30" cy="33"/>
              </a:xfrm>
              <a:prstGeom prst="ellipse">
                <a:avLst/>
              </a:prstGeom>
              <a:pattFill prst="pct25">
                <a:fgClr>
                  <a:srgbClr val="FFFFFF"/>
                </a:fgClr>
                <a:bgClr>
                  <a:srgbClr val="000000"/>
                </a:bgClr>
              </a:patt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94" name="Arc 213">
                <a:extLst>
                  <a:ext uri="{FF2B5EF4-FFF2-40B4-BE49-F238E27FC236}">
                    <a16:creationId xmlns:a16="http://schemas.microsoft.com/office/drawing/2014/main" id="{7F4755C6-CB69-4542-85D7-690044C73638}"/>
                  </a:ext>
                </a:extLst>
              </p:cNvPr>
              <p:cNvSpPr/>
              <p:nvPr/>
            </p:nvSpPr>
            <p:spPr bwMode="auto">
              <a:xfrm>
                <a:off x="4632" y="2291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5" name="Arc 214">
                <a:extLst>
                  <a:ext uri="{FF2B5EF4-FFF2-40B4-BE49-F238E27FC236}">
                    <a16:creationId xmlns:a16="http://schemas.microsoft.com/office/drawing/2014/main" id="{40536F16-52A9-421B-B6AB-D52B6B52B369}"/>
                  </a:ext>
                </a:extLst>
              </p:cNvPr>
              <p:cNvSpPr/>
              <p:nvPr/>
            </p:nvSpPr>
            <p:spPr bwMode="auto">
              <a:xfrm>
                <a:off x="4632" y="2291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" name="Arc 215">
                <a:extLst>
                  <a:ext uri="{FF2B5EF4-FFF2-40B4-BE49-F238E27FC236}">
                    <a16:creationId xmlns:a16="http://schemas.microsoft.com/office/drawing/2014/main" id="{B8840615-B01B-412D-8C28-4FCA3013A680}"/>
                  </a:ext>
                </a:extLst>
              </p:cNvPr>
              <p:cNvSpPr/>
              <p:nvPr/>
            </p:nvSpPr>
            <p:spPr bwMode="auto">
              <a:xfrm>
                <a:off x="4658" y="2292"/>
                <a:ext cx="27" cy="23"/>
              </a:xfrm>
              <a:custGeom>
                <a:avLst/>
                <a:gdLst>
                  <a:gd name="T0" fmla="*/ 0 w 22430"/>
                  <a:gd name="T1" fmla="*/ 0 h 21600"/>
                  <a:gd name="T2" fmla="*/ 27 w 22430"/>
                  <a:gd name="T3" fmla="*/ 23 h 21600"/>
                  <a:gd name="T4" fmla="*/ 1 w 22430"/>
                  <a:gd name="T5" fmla="*/ 2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430" h="21600" fill="none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</a:path>
                  <a:path w="22430" h="21600" stroke="0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  <a:lnTo>
                      <a:pt x="830" y="21600"/>
                    </a:lnTo>
                    <a:lnTo>
                      <a:pt x="-1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7" name="Arc 216">
                <a:extLst>
                  <a:ext uri="{FF2B5EF4-FFF2-40B4-BE49-F238E27FC236}">
                    <a16:creationId xmlns:a16="http://schemas.microsoft.com/office/drawing/2014/main" id="{7FF534C8-2855-4119-BB15-D100811059FB}"/>
                  </a:ext>
                </a:extLst>
              </p:cNvPr>
              <p:cNvSpPr/>
              <p:nvPr/>
            </p:nvSpPr>
            <p:spPr bwMode="auto">
              <a:xfrm>
                <a:off x="4658" y="2292"/>
                <a:ext cx="27" cy="23"/>
              </a:xfrm>
              <a:custGeom>
                <a:avLst/>
                <a:gdLst>
                  <a:gd name="T0" fmla="*/ 0 w 22430"/>
                  <a:gd name="T1" fmla="*/ 0 h 21600"/>
                  <a:gd name="T2" fmla="*/ 27 w 22430"/>
                  <a:gd name="T3" fmla="*/ 23 h 21600"/>
                  <a:gd name="T4" fmla="*/ 1 w 22430"/>
                  <a:gd name="T5" fmla="*/ 2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430" h="21600" fill="none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</a:path>
                  <a:path w="22430" h="21600" stroke="0" extrusionOk="0">
                    <a:moveTo>
                      <a:pt x="-1" y="15"/>
                    </a:moveTo>
                    <a:cubicBezTo>
                      <a:pt x="276" y="5"/>
                      <a:pt x="553" y="-1"/>
                      <a:pt x="830" y="0"/>
                    </a:cubicBezTo>
                    <a:cubicBezTo>
                      <a:pt x="12759" y="0"/>
                      <a:pt x="22430" y="9670"/>
                      <a:pt x="22430" y="21600"/>
                    </a:cubicBezTo>
                    <a:lnTo>
                      <a:pt x="830" y="21600"/>
                    </a:lnTo>
                    <a:lnTo>
                      <a:pt x="-1" y="15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3" name="Group 224">
              <a:extLst>
                <a:ext uri="{FF2B5EF4-FFF2-40B4-BE49-F238E27FC236}">
                  <a16:creationId xmlns:a16="http://schemas.microsoft.com/office/drawing/2014/main" id="{CCFFBD77-3D6C-466B-A4EE-1C0BB866BFBA}"/>
                </a:ext>
              </a:extLst>
            </p:cNvPr>
            <p:cNvGrpSpPr/>
            <p:nvPr/>
          </p:nvGrpSpPr>
          <p:grpSpPr bwMode="auto">
            <a:xfrm>
              <a:off x="6934200" y="3367088"/>
              <a:ext cx="428625" cy="574675"/>
              <a:chOff x="4368" y="2121"/>
              <a:chExt cx="270" cy="362"/>
            </a:xfrm>
          </p:grpSpPr>
          <p:sp>
            <p:nvSpPr>
              <p:cNvPr id="86" name="Freeform 218">
                <a:extLst>
                  <a:ext uri="{FF2B5EF4-FFF2-40B4-BE49-F238E27FC236}">
                    <a16:creationId xmlns:a16="http://schemas.microsoft.com/office/drawing/2014/main" id="{DE6DEA11-26FD-4474-8649-370279F4C924}"/>
                  </a:ext>
                </a:extLst>
              </p:cNvPr>
              <p:cNvSpPr/>
              <p:nvPr/>
            </p:nvSpPr>
            <p:spPr bwMode="auto">
              <a:xfrm>
                <a:off x="4369" y="2121"/>
                <a:ext cx="258" cy="356"/>
              </a:xfrm>
              <a:custGeom>
                <a:avLst/>
                <a:gdLst>
                  <a:gd name="T0" fmla="*/ 233 w 258"/>
                  <a:gd name="T1" fmla="*/ 0 h 356"/>
                  <a:gd name="T2" fmla="*/ 257 w 258"/>
                  <a:gd name="T3" fmla="*/ 17 h 356"/>
                  <a:gd name="T4" fmla="*/ 24 w 258"/>
                  <a:gd name="T5" fmla="*/ 355 h 356"/>
                  <a:gd name="T6" fmla="*/ 0 w 258"/>
                  <a:gd name="T7" fmla="*/ 332 h 356"/>
                  <a:gd name="T8" fmla="*/ 114 w 258"/>
                  <a:gd name="T9" fmla="*/ 163 h 356"/>
                  <a:gd name="T10" fmla="*/ 233 w 258"/>
                  <a:gd name="T11" fmla="*/ 0 h 3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8" h="356">
                    <a:moveTo>
                      <a:pt x="233" y="0"/>
                    </a:moveTo>
                    <a:lnTo>
                      <a:pt x="257" y="17"/>
                    </a:lnTo>
                    <a:lnTo>
                      <a:pt x="24" y="355"/>
                    </a:lnTo>
                    <a:lnTo>
                      <a:pt x="0" y="332"/>
                    </a:lnTo>
                    <a:lnTo>
                      <a:pt x="114" y="163"/>
                    </a:lnTo>
                    <a:lnTo>
                      <a:pt x="233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7" name="Oval 219">
                <a:extLst>
                  <a:ext uri="{FF2B5EF4-FFF2-40B4-BE49-F238E27FC236}">
                    <a16:creationId xmlns:a16="http://schemas.microsoft.com/office/drawing/2014/main" id="{BC5D1078-3DE8-45C6-A738-6EC3B0CEAF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451"/>
                <a:ext cx="30" cy="32"/>
              </a:xfrm>
              <a:prstGeom prst="ellipse">
                <a:avLst/>
              </a:prstGeom>
              <a:pattFill prst="pct25">
                <a:fgClr>
                  <a:srgbClr val="FFFFFF"/>
                </a:fgClr>
                <a:bgClr>
                  <a:srgbClr val="000000"/>
                </a:bgClr>
              </a:pattFill>
              <a:ln w="127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Book Antiqua" panose="02040602050305030304" pitchFamily="18" charset="0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88" name="Arc 220">
                <a:extLst>
                  <a:ext uri="{FF2B5EF4-FFF2-40B4-BE49-F238E27FC236}">
                    <a16:creationId xmlns:a16="http://schemas.microsoft.com/office/drawing/2014/main" id="{4859723C-C5B5-4806-82AC-081F21B8DC60}"/>
                  </a:ext>
                </a:extLst>
              </p:cNvPr>
              <p:cNvSpPr/>
              <p:nvPr/>
            </p:nvSpPr>
            <p:spPr bwMode="auto">
              <a:xfrm>
                <a:off x="4584" y="2122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9" name="Arc 221">
                <a:extLst>
                  <a:ext uri="{FF2B5EF4-FFF2-40B4-BE49-F238E27FC236}">
                    <a16:creationId xmlns:a16="http://schemas.microsoft.com/office/drawing/2014/main" id="{5236B5E3-D0FE-46D4-B870-95C86F122AEA}"/>
                  </a:ext>
                </a:extLst>
              </p:cNvPr>
              <p:cNvSpPr/>
              <p:nvPr/>
            </p:nvSpPr>
            <p:spPr bwMode="auto">
              <a:xfrm>
                <a:off x="4584" y="2122"/>
                <a:ext cx="29" cy="29"/>
              </a:xfrm>
              <a:custGeom>
                <a:avLst/>
                <a:gdLst>
                  <a:gd name="T0" fmla="*/ 0 w 21587"/>
                  <a:gd name="T1" fmla="*/ 28 h 21587"/>
                  <a:gd name="T2" fmla="*/ 28 w 21587"/>
                  <a:gd name="T3" fmla="*/ 0 h 21587"/>
                  <a:gd name="T4" fmla="*/ 29 w 21587"/>
                  <a:gd name="T5" fmla="*/ 29 h 2158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87" h="21587" fill="none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</a:path>
                  <a:path w="21587" h="21587" stroke="0" extrusionOk="0">
                    <a:moveTo>
                      <a:pt x="-1" y="20842"/>
                    </a:moveTo>
                    <a:cubicBezTo>
                      <a:pt x="390" y="9497"/>
                      <a:pt x="9497" y="390"/>
                      <a:pt x="20842" y="-1"/>
                    </a:cubicBezTo>
                    <a:lnTo>
                      <a:pt x="21587" y="21587"/>
                    </a:lnTo>
                    <a:lnTo>
                      <a:pt x="-1" y="2084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" name="Arc 222">
                <a:extLst>
                  <a:ext uri="{FF2B5EF4-FFF2-40B4-BE49-F238E27FC236}">
                    <a16:creationId xmlns:a16="http://schemas.microsoft.com/office/drawing/2014/main" id="{0C9CF173-6401-4FA4-827A-EDBCFF58C36E}"/>
                  </a:ext>
                </a:extLst>
              </p:cNvPr>
              <p:cNvSpPr/>
              <p:nvPr/>
            </p:nvSpPr>
            <p:spPr bwMode="auto">
              <a:xfrm>
                <a:off x="4610" y="2123"/>
                <a:ext cx="28" cy="23"/>
              </a:xfrm>
              <a:custGeom>
                <a:avLst/>
                <a:gdLst>
                  <a:gd name="T0" fmla="*/ 0 w 23257"/>
                  <a:gd name="T1" fmla="*/ 0 h 21600"/>
                  <a:gd name="T2" fmla="*/ 28 w 23257"/>
                  <a:gd name="T3" fmla="*/ 23 h 21600"/>
                  <a:gd name="T4" fmla="*/ 2 w 23257"/>
                  <a:gd name="T5" fmla="*/ 2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5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586" y="0"/>
                      <a:pt x="23257" y="9670"/>
                      <a:pt x="23257" y="21600"/>
                    </a:cubicBezTo>
                  </a:path>
                  <a:path w="2325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586" y="0"/>
                      <a:pt x="23257" y="9670"/>
                      <a:pt x="23257" y="21600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1" name="Arc 223">
                <a:extLst>
                  <a:ext uri="{FF2B5EF4-FFF2-40B4-BE49-F238E27FC236}">
                    <a16:creationId xmlns:a16="http://schemas.microsoft.com/office/drawing/2014/main" id="{BD9214C5-3568-4E82-AC5C-A03627606FCF}"/>
                  </a:ext>
                </a:extLst>
              </p:cNvPr>
              <p:cNvSpPr/>
              <p:nvPr/>
            </p:nvSpPr>
            <p:spPr bwMode="auto">
              <a:xfrm>
                <a:off x="4610" y="2123"/>
                <a:ext cx="28" cy="23"/>
              </a:xfrm>
              <a:custGeom>
                <a:avLst/>
                <a:gdLst>
                  <a:gd name="T0" fmla="*/ 0 w 23257"/>
                  <a:gd name="T1" fmla="*/ 0 h 21600"/>
                  <a:gd name="T2" fmla="*/ 28 w 23257"/>
                  <a:gd name="T3" fmla="*/ 23 h 21600"/>
                  <a:gd name="T4" fmla="*/ 2 w 23257"/>
                  <a:gd name="T5" fmla="*/ 23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257" h="21600" fill="none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586" y="0"/>
                      <a:pt x="23257" y="9670"/>
                      <a:pt x="23257" y="21600"/>
                    </a:cubicBezTo>
                  </a:path>
                  <a:path w="23257" h="21600" stroke="0" extrusionOk="0">
                    <a:moveTo>
                      <a:pt x="-1" y="63"/>
                    </a:moveTo>
                    <a:cubicBezTo>
                      <a:pt x="551" y="21"/>
                      <a:pt x="1104" y="-1"/>
                      <a:pt x="1657" y="0"/>
                    </a:cubicBezTo>
                    <a:cubicBezTo>
                      <a:pt x="13586" y="0"/>
                      <a:pt x="23257" y="9670"/>
                      <a:pt x="23257" y="21600"/>
                    </a:cubicBezTo>
                    <a:lnTo>
                      <a:pt x="1657" y="21600"/>
                    </a:lnTo>
                    <a:lnTo>
                      <a:pt x="-1" y="6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84" name="Rectangle 225">
              <a:extLst>
                <a:ext uri="{FF2B5EF4-FFF2-40B4-BE49-F238E27FC236}">
                  <a16:creationId xmlns:a16="http://schemas.microsoft.com/office/drawing/2014/main" id="{CD37E434-FB28-48E8-AB33-96F7BCB37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8488" y="1395415"/>
              <a:ext cx="2613024" cy="746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1,000 x parallel</a:t>
              </a:r>
            </a:p>
            <a:p>
              <a:r>
                <a:rPr lang="en-US" altLang="ko-KR" dirty="0"/>
                <a:t>1.5 minute to scan.</a:t>
              </a:r>
            </a:p>
          </p:txBody>
        </p:sp>
        <p:sp>
          <p:nvSpPr>
            <p:cNvPr id="85" name="Rectangle 227">
              <a:extLst>
                <a:ext uri="{FF2B5EF4-FFF2-40B4-BE49-F238E27FC236}">
                  <a16:creationId xmlns:a16="http://schemas.microsoft.com/office/drawing/2014/main" id="{583A4A0D-CB5E-46B6-A37A-3122E6F7EB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280000">
              <a:off x="2966267" y="2962349"/>
              <a:ext cx="3559130" cy="97140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ko-KR" sz="5400">
                  <a:solidFill>
                    <a:schemeClr val="bg1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Bandwidth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124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804174-85E2-4123-A90E-34FFD68E9B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sz="2000" dirty="0"/>
              <a:t>Parallelism(</a:t>
            </a:r>
            <a:r>
              <a:rPr lang="ko-KR" altLang="en-US" sz="2000" dirty="0"/>
              <a:t>병렬 처리</a:t>
            </a:r>
            <a:r>
              <a:rPr lang="en-US" altLang="ko-KR" sz="2000" dirty="0"/>
              <a:t>):  </a:t>
            </a:r>
            <a:r>
              <a:rPr lang="ko-KR" altLang="en-US" sz="2000" dirty="0"/>
              <a:t>큰 용량의 데이터를 작게 여러 개로 분할하여</a:t>
            </a:r>
            <a:r>
              <a:rPr lang="en-US" altLang="ko-KR" sz="2000" dirty="0"/>
              <a:t> </a:t>
            </a:r>
            <a:r>
              <a:rPr lang="ko-KR" altLang="en-US" sz="2000" dirty="0"/>
              <a:t>병렬로 해결하는 것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13B4E3-4227-4297-B1C4-FD544B72B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sz="3600" dirty="0"/>
              <a:t>데이터 분산 처리 효용성</a:t>
            </a:r>
            <a:endParaRPr lang="en-US" sz="3600" dirty="0"/>
          </a:p>
        </p:txBody>
      </p:sp>
      <p:pic>
        <p:nvPicPr>
          <p:cNvPr id="249" name="Picture 248">
            <a:extLst>
              <a:ext uri="{FF2B5EF4-FFF2-40B4-BE49-F238E27FC236}">
                <a16:creationId xmlns:a16="http://schemas.microsoft.com/office/drawing/2014/main" id="{00B5CE37-FF35-45A4-9AC1-B91289B792B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8908" y="4380889"/>
            <a:ext cx="735263" cy="735263"/>
          </a:xfrm>
          <a:prstGeom prst="rect">
            <a:avLst/>
          </a:pr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61C8B8DB-E05C-47CA-9E70-85727B724A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76" y="2411930"/>
            <a:ext cx="522726" cy="914770"/>
          </a:xfrm>
          <a:prstGeom prst="rect">
            <a:avLst/>
          </a:prstGeom>
        </p:spPr>
      </p:pic>
      <p:sp>
        <p:nvSpPr>
          <p:cNvPr id="251" name="TextBox 250">
            <a:extLst>
              <a:ext uri="{FF2B5EF4-FFF2-40B4-BE49-F238E27FC236}">
                <a16:creationId xmlns:a16="http://schemas.microsoft.com/office/drawing/2014/main" id="{7270E746-6BF7-4FC2-B8FA-023032245ABD}"/>
              </a:ext>
            </a:extLst>
          </p:cNvPr>
          <p:cNvSpPr txBox="1"/>
          <p:nvPr/>
        </p:nvSpPr>
        <p:spPr>
          <a:xfrm>
            <a:off x="970442" y="1988714"/>
            <a:ext cx="1795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기존 처리방식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E70A7DEC-0BF7-4F96-A3DD-6C7112C21108}"/>
              </a:ext>
            </a:extLst>
          </p:cNvPr>
          <p:cNvSpPr txBox="1"/>
          <p:nvPr/>
        </p:nvSpPr>
        <p:spPr>
          <a:xfrm>
            <a:off x="4483197" y="1991665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병렬 처리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53" name="Picture 252">
            <a:extLst>
              <a:ext uri="{FF2B5EF4-FFF2-40B4-BE49-F238E27FC236}">
                <a16:creationId xmlns:a16="http://schemas.microsoft.com/office/drawing/2014/main" id="{487BA132-27F6-4EFA-A007-AD24D77421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1787" y="2371618"/>
            <a:ext cx="522726" cy="914770"/>
          </a:xfrm>
          <a:prstGeom prst="rect">
            <a:avLst/>
          </a:prstGeom>
        </p:spPr>
      </p:pic>
      <p:pic>
        <p:nvPicPr>
          <p:cNvPr id="254" name="Picture 253">
            <a:extLst>
              <a:ext uri="{FF2B5EF4-FFF2-40B4-BE49-F238E27FC236}">
                <a16:creationId xmlns:a16="http://schemas.microsoft.com/office/drawing/2014/main" id="{BCEB48F0-1D51-49C7-9281-06AB2DA1DD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1193" y="4340573"/>
            <a:ext cx="735263" cy="735263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EF8C076E-92CF-4B8F-9A2D-8120F3A3957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4155" y="4340576"/>
            <a:ext cx="735263" cy="735263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0178292E-4892-4060-83AF-CA3CE53337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7117" y="4340574"/>
            <a:ext cx="735263" cy="735263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34B3B9FE-0CFF-41AD-8CA2-CFD68E5192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0079" y="4340574"/>
            <a:ext cx="735263" cy="735263"/>
          </a:xfrm>
          <a:prstGeom prst="rect">
            <a:avLst/>
          </a:prstGeom>
        </p:spPr>
      </p:pic>
      <p:pic>
        <p:nvPicPr>
          <p:cNvPr id="258" name="Graphic 257" descr="Arrow Straight">
            <a:extLst>
              <a:ext uri="{FF2B5EF4-FFF2-40B4-BE49-F238E27FC236}">
                <a16:creationId xmlns:a16="http://schemas.microsoft.com/office/drawing/2014/main" id="{8628292F-653C-4070-9E7E-D6B012BC9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279676" y="2869315"/>
            <a:ext cx="1178702" cy="1178702"/>
          </a:xfrm>
          <a:prstGeom prst="rect">
            <a:avLst/>
          </a:prstGeom>
        </p:spPr>
      </p:pic>
      <p:sp>
        <p:nvSpPr>
          <p:cNvPr id="259" name="TextBox 258">
            <a:extLst>
              <a:ext uri="{FF2B5EF4-FFF2-40B4-BE49-F238E27FC236}">
                <a16:creationId xmlns:a16="http://schemas.microsoft.com/office/drawing/2014/main" id="{9B5EC6F0-D409-480E-8E23-0C966BB9B8C8}"/>
              </a:ext>
            </a:extLst>
          </p:cNvPr>
          <p:cNvSpPr txBox="1"/>
          <p:nvPr/>
        </p:nvSpPr>
        <p:spPr>
          <a:xfrm>
            <a:off x="704893" y="5276038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단일 서버가 일괄처리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1TB </a:t>
            </a:r>
            <a:r>
              <a:rPr 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 4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시간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*</a:t>
            </a:r>
            <a:endParaRPr 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C994FA3A-1C47-49A7-81A6-0DF739E79E5E}"/>
              </a:ext>
            </a:extLst>
          </p:cNvPr>
          <p:cNvCxnSpPr>
            <a:stCxn id="250" idx="2"/>
            <a:endCxn id="249" idx="0"/>
          </p:cNvCxnSpPr>
          <p:nvPr/>
        </p:nvCxnSpPr>
        <p:spPr>
          <a:xfrm>
            <a:off x="1696539" y="3326700"/>
            <a:ext cx="1" cy="1054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2E203BBA-F6C8-40FB-8756-B6CD34E1AA8A}"/>
              </a:ext>
            </a:extLst>
          </p:cNvPr>
          <p:cNvCxnSpPr>
            <a:cxnSpLocks/>
            <a:stCxn id="253" idx="2"/>
            <a:endCxn id="254" idx="0"/>
          </p:cNvCxnSpPr>
          <p:nvPr/>
        </p:nvCxnSpPr>
        <p:spPr>
          <a:xfrm flipH="1">
            <a:off x="3748825" y="3286388"/>
            <a:ext cx="1264325" cy="1054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716970C5-727F-4DC3-8A33-598117F5F8C7}"/>
              </a:ext>
            </a:extLst>
          </p:cNvPr>
          <p:cNvCxnSpPr>
            <a:stCxn id="253" idx="2"/>
            <a:endCxn id="255" idx="0"/>
          </p:cNvCxnSpPr>
          <p:nvPr/>
        </p:nvCxnSpPr>
        <p:spPr>
          <a:xfrm flipH="1">
            <a:off x="4751787" y="3286388"/>
            <a:ext cx="261363" cy="105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75F3F476-ECA9-42C1-93BD-DEAD53B0DE85}"/>
              </a:ext>
            </a:extLst>
          </p:cNvPr>
          <p:cNvCxnSpPr>
            <a:stCxn id="253" idx="2"/>
            <a:endCxn id="256" idx="0"/>
          </p:cNvCxnSpPr>
          <p:nvPr/>
        </p:nvCxnSpPr>
        <p:spPr>
          <a:xfrm>
            <a:off x="5013150" y="3286388"/>
            <a:ext cx="741599" cy="1054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87B891B1-2A10-4965-87A3-B7B4ADDE9334}"/>
              </a:ext>
            </a:extLst>
          </p:cNvPr>
          <p:cNvCxnSpPr>
            <a:stCxn id="253" idx="2"/>
            <a:endCxn id="257" idx="0"/>
          </p:cNvCxnSpPr>
          <p:nvPr/>
        </p:nvCxnSpPr>
        <p:spPr>
          <a:xfrm>
            <a:off x="5013150" y="3286388"/>
            <a:ext cx="1744561" cy="1054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46E1D64E-61F6-433B-A540-0D976D2A9926}"/>
              </a:ext>
            </a:extLst>
          </p:cNvPr>
          <p:cNvSpPr txBox="1"/>
          <p:nvPr/>
        </p:nvSpPr>
        <p:spPr>
          <a:xfrm>
            <a:off x="7156291" y="4155798"/>
            <a:ext cx="603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BD2D9C96-3397-4F5B-854D-7A9BAEE10D1E}"/>
              </a:ext>
            </a:extLst>
          </p:cNvPr>
          <p:cNvSpPr txBox="1"/>
          <p:nvPr/>
        </p:nvSpPr>
        <p:spPr>
          <a:xfrm>
            <a:off x="4118304" y="5235726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여러 서버가 나눠서 처리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1TB </a:t>
            </a:r>
            <a:r>
              <a:rPr 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 7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분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*</a:t>
            </a:r>
            <a:endParaRPr 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34FF3C63-1849-4732-A1C7-AFF6142DA12F}"/>
              </a:ext>
            </a:extLst>
          </p:cNvPr>
          <p:cNvSpPr txBox="1"/>
          <p:nvPr/>
        </p:nvSpPr>
        <p:spPr>
          <a:xfrm>
            <a:off x="5754748" y="6013262"/>
            <a:ext cx="1600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*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인텔 </a:t>
            </a:r>
            <a:r>
              <a:rPr lang="ko-KR" altLang="en-US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배포판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하둡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기준</a:t>
            </a:r>
            <a:endParaRPr 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3309C-5969-460A-9D84-26699186B5D4}"/>
              </a:ext>
            </a:extLst>
          </p:cNvPr>
          <p:cNvSpPr txBox="1"/>
          <p:nvPr/>
        </p:nvSpPr>
        <p:spPr>
          <a:xfrm>
            <a:off x="7711795" y="2269150"/>
            <a:ext cx="3963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실제 사용 사례 </a:t>
            </a:r>
            <a:r>
              <a:rPr lang="en-US" altLang="ko-KR" sz="16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2008</a:t>
            </a:r>
            <a:r>
              <a:rPr lang="ko-KR" altLang="en-US" sz="16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</a:t>
            </a:r>
            <a:r>
              <a:rPr lang="en-US" altLang="ko-KR" sz="16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b="1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뉴욕타임즈</a:t>
            </a:r>
            <a:endParaRPr lang="en-US" altLang="ko-KR" sz="16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과거 신문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70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여년분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(1100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만부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전산화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당시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단일 컴퓨터 처리시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▶▶▶▶▶ 14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소요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100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대의 서버에 분산처리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▶ 24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시간 만에 처리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A30EB-9318-49FF-A933-61511BD463B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3936" y="3602970"/>
            <a:ext cx="1035177" cy="13357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CEAB82-B4BF-42B2-8835-351FA627E98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336" y="3755370"/>
            <a:ext cx="1035177" cy="13357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1AB924-8A5F-41A9-8528-9EC062E38D1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736" y="3907770"/>
            <a:ext cx="1035177" cy="13357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537427-A2B2-4D36-AF5D-C2BB58C1F98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1136" y="4060170"/>
            <a:ext cx="1035177" cy="13357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99C702-75D2-4EFF-8056-04BC61C0EE4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3536" y="4212570"/>
            <a:ext cx="1035177" cy="133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63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83A13-421D-468D-80A2-BC744C96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/>
              <a:t>Hadoop Eco-System</a:t>
            </a:r>
          </a:p>
        </p:txBody>
      </p:sp>
      <p:grpSp>
        <p:nvGrpSpPr>
          <p:cNvPr id="409" name="그룹 48">
            <a:extLst>
              <a:ext uri="{FF2B5EF4-FFF2-40B4-BE49-F238E27FC236}">
                <a16:creationId xmlns:a16="http://schemas.microsoft.com/office/drawing/2014/main" id="{6C37ACF3-7277-48D6-83DB-9F2AEE76FDD3}"/>
              </a:ext>
            </a:extLst>
          </p:cNvPr>
          <p:cNvGrpSpPr/>
          <p:nvPr/>
        </p:nvGrpSpPr>
        <p:grpSpPr>
          <a:xfrm>
            <a:off x="1994991" y="2358562"/>
            <a:ext cx="3847670" cy="2954166"/>
            <a:chOff x="538480" y="2501754"/>
            <a:chExt cx="4872477" cy="2954166"/>
          </a:xfrm>
        </p:grpSpPr>
        <p:sp>
          <p:nvSpPr>
            <p:cNvPr id="410" name="양쪽 모서리가 둥근 사각형 16">
              <a:extLst>
                <a:ext uri="{FF2B5EF4-FFF2-40B4-BE49-F238E27FC236}">
                  <a16:creationId xmlns:a16="http://schemas.microsoft.com/office/drawing/2014/main" id="{A87C6B5B-2C30-49D3-BEB3-28BCA621B918}"/>
                </a:ext>
              </a:extLst>
            </p:cNvPr>
            <p:cNvSpPr/>
            <p:nvPr/>
          </p:nvSpPr>
          <p:spPr bwMode="auto">
            <a:xfrm>
              <a:off x="538480" y="2501754"/>
              <a:ext cx="4724400" cy="2954166"/>
            </a:xfrm>
            <a:prstGeom prst="round2SameRect">
              <a:avLst>
                <a:gd name="adj1" fmla="val 2933"/>
                <a:gd name="adj2" fmla="val 3400"/>
              </a:avLst>
            </a:prstGeom>
            <a:solidFill>
              <a:schemeClr val="tx2">
                <a:lumMod val="20000"/>
                <a:lumOff val="80000"/>
              </a:schemeClr>
            </a:solidFill>
            <a:ln w="15875" algn="ctr">
              <a:solidFill>
                <a:schemeClr val="accent1">
                  <a:lumMod val="75000"/>
                </a:schemeClr>
              </a:solidFill>
              <a:miter lim="800000"/>
            </a:ln>
            <a:effectLst>
              <a:innerShdw blurRad="165100">
                <a:schemeClr val="tx2">
                  <a:lumMod val="40000"/>
                  <a:lumOff val="60000"/>
                </a:schemeClr>
              </a:innerShdw>
            </a:effectLst>
          </p:spPr>
          <p:txBody>
            <a:bodyPr lIns="84768" tIns="107981" rIns="84768" bIns="107981" anchor="ctr" anchorCtr="0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900" kern="0" dirty="0">
                <a:solidFill>
                  <a:srgbClr val="0033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11" name="양쪽 모서리가 둥근 사각형 18">
              <a:extLst>
                <a:ext uri="{FF2B5EF4-FFF2-40B4-BE49-F238E27FC236}">
                  <a16:creationId xmlns:a16="http://schemas.microsoft.com/office/drawing/2014/main" id="{2016F9AE-257C-47DE-8020-FF7FFE138804}"/>
                </a:ext>
              </a:extLst>
            </p:cNvPr>
            <p:cNvSpPr/>
            <p:nvPr/>
          </p:nvSpPr>
          <p:spPr bwMode="auto">
            <a:xfrm>
              <a:off x="2110740" y="4185920"/>
              <a:ext cx="3078480" cy="527368"/>
            </a:xfrm>
            <a:prstGeom prst="round2SameRect">
              <a:avLst>
                <a:gd name="adj1" fmla="val 10368"/>
                <a:gd name="adj2" fmla="val 7354"/>
              </a:avLst>
            </a:prstGeom>
            <a:solidFill>
              <a:srgbClr val="FFC000"/>
            </a:solidFill>
            <a:ln w="15875">
              <a:solidFill>
                <a:schemeClr val="accent6">
                  <a:lumMod val="50000"/>
                </a:schemeClr>
              </a:solidFill>
            </a:ln>
            <a:effectLst/>
          </p:spPr>
          <p:txBody>
            <a:bodyPr lIns="3600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defTabSz="874395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dirty="0">
                  <a:solidFill>
                    <a:srgbClr val="0033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HDFS</a:t>
              </a:r>
            </a:p>
            <a:p>
              <a:pPr algn="ctr" defTabSz="874395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dirty="0">
                  <a:solidFill>
                    <a:srgbClr val="0033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1100" dirty="0" err="1">
                  <a:solidFill>
                    <a:srgbClr val="0033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하둡</a:t>
              </a:r>
              <a:r>
                <a:rPr kumimoji="0" lang="ko-KR" altLang="en-US" sz="1100" dirty="0">
                  <a:solidFill>
                    <a:srgbClr val="0033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분산 파일 시스템</a:t>
              </a:r>
              <a:r>
                <a:rPr kumimoji="0" lang="en-US" altLang="ko-KR" sz="1100" dirty="0">
                  <a:solidFill>
                    <a:srgbClr val="0033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kumimoji="0" lang="ko-KR" altLang="en-US" sz="1100" dirty="0">
                <a:solidFill>
                  <a:srgbClr val="0033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12" name="양쪽 모서리가 둥근 사각형 23">
              <a:extLst>
                <a:ext uri="{FF2B5EF4-FFF2-40B4-BE49-F238E27FC236}">
                  <a16:creationId xmlns:a16="http://schemas.microsoft.com/office/drawing/2014/main" id="{36F5E59B-7F2E-4F49-A21B-2ADBC1D475C7}"/>
                </a:ext>
              </a:extLst>
            </p:cNvPr>
            <p:cNvSpPr/>
            <p:nvPr/>
          </p:nvSpPr>
          <p:spPr bwMode="auto">
            <a:xfrm>
              <a:off x="2837240" y="3625784"/>
              <a:ext cx="2351980" cy="527368"/>
            </a:xfrm>
            <a:prstGeom prst="round2SameRect">
              <a:avLst>
                <a:gd name="adj1" fmla="val 10368"/>
                <a:gd name="adj2" fmla="val 7354"/>
              </a:avLst>
            </a:prstGeom>
            <a:gradFill>
              <a:gsLst>
                <a:gs pos="0">
                  <a:schemeClr val="bg1">
                    <a:lumMod val="94000"/>
                    <a:lumOff val="6000"/>
                  </a:schemeClr>
                </a:gs>
                <a:gs pos="20000">
                  <a:srgbClr val="E0EDFC"/>
                </a:gs>
                <a:gs pos="100000">
                  <a:schemeClr val="bg1"/>
                </a:gs>
              </a:gsLst>
              <a:lin ang="5400000" scaled="0"/>
            </a:gradFill>
            <a:ln w="15875">
              <a:solidFill>
                <a:schemeClr val="accent1">
                  <a:lumMod val="75000"/>
                </a:schemeClr>
              </a:solidFill>
            </a:ln>
            <a:effectLst/>
          </p:spPr>
          <p:txBody>
            <a:bodyPr lIns="3600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defTabSz="874395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H</a:t>
              </a:r>
              <a:r>
                <a:rPr kumimoji="0" lang="ko-KR" altLang="en-US" sz="1100" dirty="0" err="1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카달로그</a:t>
              </a:r>
              <a:endParaRPr kumimoji="0" lang="en-US" altLang="ko-KR" sz="1100" dirty="0">
                <a:solidFill>
                  <a:srgbClr val="0033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defTabSz="874395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110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테이블 </a:t>
              </a:r>
              <a:r>
                <a:rPr kumimoji="0" lang="en-US" altLang="ko-KR" sz="110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&amp; </a:t>
              </a:r>
              <a:r>
                <a:rPr kumimoji="0" lang="ko-KR" altLang="en-US" sz="110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스키마 매니지먼트</a:t>
              </a:r>
              <a:r>
                <a:rPr kumimoji="0" lang="en-US" altLang="ko-KR" sz="110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kumimoji="0" lang="ko-KR" altLang="en-US" sz="1100" dirty="0">
                <a:solidFill>
                  <a:srgbClr val="0033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13" name="양쪽 모서리가 둥근 사각형 24">
              <a:extLst>
                <a:ext uri="{FF2B5EF4-FFF2-40B4-BE49-F238E27FC236}">
                  <a16:creationId xmlns:a16="http://schemas.microsoft.com/office/drawing/2014/main" id="{524308D6-4C9E-4F57-BA30-CB070DCC9FB7}"/>
                </a:ext>
              </a:extLst>
            </p:cNvPr>
            <p:cNvSpPr/>
            <p:nvPr/>
          </p:nvSpPr>
          <p:spPr bwMode="auto">
            <a:xfrm>
              <a:off x="2837240" y="3076054"/>
              <a:ext cx="2351980" cy="527368"/>
            </a:xfrm>
            <a:prstGeom prst="round2SameRect">
              <a:avLst>
                <a:gd name="adj1" fmla="val 10368"/>
                <a:gd name="adj2" fmla="val 7354"/>
              </a:avLst>
            </a:prstGeom>
            <a:solidFill>
              <a:srgbClr val="FFC000"/>
            </a:solidFill>
            <a:ln w="15875">
              <a:solidFill>
                <a:schemeClr val="accent6">
                  <a:lumMod val="50000"/>
                </a:schemeClr>
              </a:solidFill>
            </a:ln>
            <a:effectLst/>
          </p:spPr>
          <p:txBody>
            <a:bodyPr lIns="3600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defTabSz="874395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 err="1">
                  <a:solidFill>
                    <a:srgbClr val="0033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맵리듀스</a:t>
              </a:r>
              <a:endParaRPr kumimoji="0" lang="en-US" altLang="ko-KR" sz="1100" dirty="0">
                <a:solidFill>
                  <a:srgbClr val="0033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defTabSz="874395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dirty="0">
                  <a:solidFill>
                    <a:srgbClr val="0033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1000" dirty="0" err="1">
                  <a:solidFill>
                    <a:srgbClr val="0033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분산형</a:t>
              </a:r>
              <a:r>
                <a:rPr kumimoji="0" lang="ko-KR" altLang="en-US" sz="1000" dirty="0">
                  <a:solidFill>
                    <a:srgbClr val="0033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프로그래밍 프레임워크</a:t>
              </a:r>
              <a:r>
                <a:rPr kumimoji="0" lang="en-US" altLang="ko-KR" sz="1000" dirty="0">
                  <a:solidFill>
                    <a:srgbClr val="0033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kumimoji="0" lang="ko-KR" altLang="en-US" sz="1000" dirty="0">
                <a:solidFill>
                  <a:srgbClr val="0033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14" name="양쪽 모서리가 둥근 사각형 25">
              <a:extLst>
                <a:ext uri="{FF2B5EF4-FFF2-40B4-BE49-F238E27FC236}">
                  <a16:creationId xmlns:a16="http://schemas.microsoft.com/office/drawing/2014/main" id="{93DE41A1-9FF0-4A3E-A969-D4AD4C25344A}"/>
                </a:ext>
              </a:extLst>
            </p:cNvPr>
            <p:cNvSpPr/>
            <p:nvPr/>
          </p:nvSpPr>
          <p:spPr bwMode="auto">
            <a:xfrm>
              <a:off x="4019146" y="2531872"/>
              <a:ext cx="1170073" cy="527368"/>
            </a:xfrm>
            <a:prstGeom prst="round2SameRect">
              <a:avLst>
                <a:gd name="adj1" fmla="val 10368"/>
                <a:gd name="adj2" fmla="val 7354"/>
              </a:avLst>
            </a:prstGeom>
            <a:gradFill>
              <a:gsLst>
                <a:gs pos="0">
                  <a:schemeClr val="bg1">
                    <a:lumMod val="94000"/>
                    <a:lumOff val="6000"/>
                  </a:schemeClr>
                </a:gs>
                <a:gs pos="20000">
                  <a:srgbClr val="E0EDFC"/>
                </a:gs>
                <a:gs pos="100000">
                  <a:schemeClr val="bg1"/>
                </a:gs>
              </a:gsLst>
              <a:lin ang="5400000" scaled="0"/>
            </a:gradFill>
            <a:ln w="15875">
              <a:solidFill>
                <a:schemeClr val="accent1">
                  <a:lumMod val="75000"/>
                </a:schemeClr>
              </a:solidFill>
            </a:ln>
            <a:effectLst/>
          </p:spPr>
          <p:txBody>
            <a:bodyPr lIns="3600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defTabSz="874395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 err="1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하이브</a:t>
              </a:r>
              <a:endParaRPr kumimoji="0" lang="en-US" altLang="ko-KR" sz="1100" dirty="0">
                <a:solidFill>
                  <a:srgbClr val="0033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defTabSz="874395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(SQL)</a:t>
              </a:r>
              <a:endParaRPr kumimoji="0" lang="ko-KR" altLang="en-US" sz="1100" dirty="0">
                <a:solidFill>
                  <a:srgbClr val="0033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15" name="양쪽 모서리가 둥근 사각형 26">
              <a:extLst>
                <a:ext uri="{FF2B5EF4-FFF2-40B4-BE49-F238E27FC236}">
                  <a16:creationId xmlns:a16="http://schemas.microsoft.com/office/drawing/2014/main" id="{7C90D328-91B5-442A-99D7-AC474D59BCD2}"/>
                </a:ext>
              </a:extLst>
            </p:cNvPr>
            <p:cNvSpPr/>
            <p:nvPr/>
          </p:nvSpPr>
          <p:spPr bwMode="auto">
            <a:xfrm>
              <a:off x="2829619" y="2531872"/>
              <a:ext cx="1170073" cy="527368"/>
            </a:xfrm>
            <a:prstGeom prst="round2SameRect">
              <a:avLst>
                <a:gd name="adj1" fmla="val 10368"/>
                <a:gd name="adj2" fmla="val 7354"/>
              </a:avLst>
            </a:prstGeom>
            <a:gradFill>
              <a:gsLst>
                <a:gs pos="0">
                  <a:schemeClr val="bg1">
                    <a:lumMod val="94000"/>
                    <a:lumOff val="6000"/>
                  </a:schemeClr>
                </a:gs>
                <a:gs pos="20000">
                  <a:srgbClr val="E0EDFC"/>
                </a:gs>
                <a:gs pos="100000">
                  <a:schemeClr val="bg1"/>
                </a:gs>
              </a:gsLst>
              <a:lin ang="5400000" scaled="0"/>
            </a:gradFill>
            <a:ln w="15875">
              <a:solidFill>
                <a:schemeClr val="accent1">
                  <a:lumMod val="75000"/>
                </a:schemeClr>
              </a:solidFill>
            </a:ln>
            <a:effectLst/>
          </p:spPr>
          <p:txBody>
            <a:bodyPr lIns="3600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defTabSz="874395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 err="1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피그</a:t>
              </a:r>
              <a:endParaRPr kumimoji="0" lang="en-US" altLang="ko-KR" sz="1100" dirty="0">
                <a:solidFill>
                  <a:srgbClr val="0033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defTabSz="874395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110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kumimoji="0" lang="ko-KR" altLang="en-US" sz="1100" dirty="0" err="1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플로우</a:t>
              </a:r>
              <a:r>
                <a:rPr kumimoji="0" lang="en-US" altLang="ko-KR" sz="110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kumimoji="0" lang="ko-KR" altLang="en-US" sz="1100" dirty="0">
                <a:solidFill>
                  <a:srgbClr val="0033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16" name="양쪽 모서리가 둥근 사각형 27">
              <a:extLst>
                <a:ext uri="{FF2B5EF4-FFF2-40B4-BE49-F238E27FC236}">
                  <a16:creationId xmlns:a16="http://schemas.microsoft.com/office/drawing/2014/main" id="{B2D6F493-4B5E-4576-8AC1-6D2B9C27B8DC}"/>
                </a:ext>
              </a:extLst>
            </p:cNvPr>
            <p:cNvSpPr/>
            <p:nvPr/>
          </p:nvSpPr>
          <p:spPr bwMode="auto">
            <a:xfrm rot="16200000">
              <a:off x="1641733" y="3000880"/>
              <a:ext cx="1613657" cy="690879"/>
            </a:xfrm>
            <a:prstGeom prst="round2SameRect">
              <a:avLst>
                <a:gd name="adj1" fmla="val 10368"/>
                <a:gd name="adj2" fmla="val 7354"/>
              </a:avLst>
            </a:prstGeom>
            <a:gradFill>
              <a:gsLst>
                <a:gs pos="0">
                  <a:schemeClr val="bg1">
                    <a:lumMod val="94000"/>
                    <a:lumOff val="6000"/>
                  </a:schemeClr>
                </a:gs>
                <a:gs pos="20000">
                  <a:srgbClr val="E0EDFC"/>
                </a:gs>
                <a:gs pos="100000">
                  <a:schemeClr val="bg1"/>
                </a:gs>
              </a:gsLst>
              <a:lin ang="5400000" scaled="0"/>
            </a:gradFill>
            <a:ln w="15875">
              <a:solidFill>
                <a:schemeClr val="accent1">
                  <a:lumMod val="75000"/>
                </a:schemeClr>
              </a:solidFill>
            </a:ln>
            <a:effectLst/>
          </p:spPr>
          <p:txBody>
            <a:bodyPr lIns="3600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defTabSz="874395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dirty="0" err="1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Hbase</a:t>
              </a:r>
              <a:endParaRPr kumimoji="0" lang="en-US" altLang="ko-KR" sz="1100" dirty="0">
                <a:solidFill>
                  <a:srgbClr val="0033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defTabSz="874395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1100" dirty="0" err="1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컬럼화된</a:t>
              </a:r>
              <a:r>
                <a:rPr kumimoji="0" lang="ko-KR" altLang="en-US" sz="110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kumimoji="0" lang="en-US" altLang="ko-KR" sz="1100" dirty="0" err="1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noSQL</a:t>
              </a:r>
              <a:r>
                <a:rPr kumimoji="0" lang="en-US" altLang="ko-KR" sz="110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kumimoji="0" lang="ko-KR" altLang="en-US" sz="110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저장</a:t>
              </a:r>
              <a:r>
                <a:rPr kumimoji="0" lang="en-US" altLang="ko-KR" sz="110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kumimoji="0" lang="ko-KR" altLang="en-US" sz="1100" dirty="0">
                <a:solidFill>
                  <a:srgbClr val="0033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17" name="양쪽 모서리가 둥근 사각형 28">
              <a:extLst>
                <a:ext uri="{FF2B5EF4-FFF2-40B4-BE49-F238E27FC236}">
                  <a16:creationId xmlns:a16="http://schemas.microsoft.com/office/drawing/2014/main" id="{47646011-908A-4FBE-BE88-36BBEA27B3D2}"/>
                </a:ext>
              </a:extLst>
            </p:cNvPr>
            <p:cNvSpPr/>
            <p:nvPr/>
          </p:nvSpPr>
          <p:spPr bwMode="auto">
            <a:xfrm rot="16200000">
              <a:off x="619984" y="3280949"/>
              <a:ext cx="2173797" cy="690879"/>
            </a:xfrm>
            <a:prstGeom prst="round2SameRect">
              <a:avLst>
                <a:gd name="adj1" fmla="val 10368"/>
                <a:gd name="adj2" fmla="val 7354"/>
              </a:avLst>
            </a:prstGeom>
            <a:gradFill>
              <a:gsLst>
                <a:gs pos="0">
                  <a:schemeClr val="bg1">
                    <a:lumMod val="94000"/>
                    <a:lumOff val="6000"/>
                  </a:schemeClr>
                </a:gs>
                <a:gs pos="20000">
                  <a:srgbClr val="E0EDFC"/>
                </a:gs>
                <a:gs pos="100000">
                  <a:schemeClr val="bg1"/>
                </a:gs>
              </a:gsLst>
              <a:lin ang="5400000" scaled="0"/>
            </a:gradFill>
            <a:ln w="15875">
              <a:solidFill>
                <a:schemeClr val="accent1">
                  <a:lumMod val="75000"/>
                </a:schemeClr>
              </a:solidFill>
            </a:ln>
            <a:effectLst/>
          </p:spPr>
          <p:txBody>
            <a:bodyPr lIns="3600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defTabSz="874395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 err="1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주키퍼</a:t>
              </a:r>
              <a:endParaRPr kumimoji="0" lang="en-US" altLang="ko-KR" sz="1100" dirty="0">
                <a:solidFill>
                  <a:srgbClr val="0033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defTabSz="874395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1100" dirty="0" err="1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코디네이션</a:t>
              </a:r>
              <a:r>
                <a:rPr kumimoji="0" lang="en-US" altLang="ko-KR" sz="110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kumimoji="0" lang="ko-KR" altLang="en-US" sz="1100" dirty="0">
                <a:solidFill>
                  <a:srgbClr val="0033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18" name="양쪽 모서리가 둥근 사각형 29">
              <a:extLst>
                <a:ext uri="{FF2B5EF4-FFF2-40B4-BE49-F238E27FC236}">
                  <a16:creationId xmlns:a16="http://schemas.microsoft.com/office/drawing/2014/main" id="{1932A72F-E2E9-4A4E-B8A5-887D3753D049}"/>
                </a:ext>
              </a:extLst>
            </p:cNvPr>
            <p:cNvSpPr/>
            <p:nvPr/>
          </p:nvSpPr>
          <p:spPr bwMode="auto">
            <a:xfrm rot="16200000">
              <a:off x="-121695" y="3280949"/>
              <a:ext cx="2173797" cy="690879"/>
            </a:xfrm>
            <a:prstGeom prst="round2SameRect">
              <a:avLst>
                <a:gd name="adj1" fmla="val 10368"/>
                <a:gd name="adj2" fmla="val 7354"/>
              </a:avLst>
            </a:prstGeom>
            <a:gradFill>
              <a:gsLst>
                <a:gs pos="0">
                  <a:schemeClr val="bg1">
                    <a:lumMod val="94000"/>
                    <a:lumOff val="6000"/>
                  </a:schemeClr>
                </a:gs>
                <a:gs pos="20000">
                  <a:srgbClr val="E0EDFC"/>
                </a:gs>
                <a:gs pos="100000">
                  <a:schemeClr val="bg1"/>
                </a:gs>
              </a:gsLst>
              <a:lin ang="5400000" scaled="0"/>
            </a:gradFill>
            <a:ln w="15875">
              <a:solidFill>
                <a:schemeClr val="accent1">
                  <a:lumMod val="75000"/>
                </a:schemeClr>
              </a:solidFill>
            </a:ln>
            <a:effectLst/>
          </p:spPr>
          <p:txBody>
            <a:bodyPr lIns="3600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defTabSz="874395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 err="1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암바리</a:t>
              </a:r>
              <a:endParaRPr kumimoji="0" lang="en-US" altLang="ko-KR" sz="1100" dirty="0">
                <a:solidFill>
                  <a:srgbClr val="0033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defTabSz="874395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110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매니지먼트</a:t>
              </a:r>
              <a:r>
                <a:rPr kumimoji="0" lang="en-US" altLang="ko-KR" sz="110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kumimoji="0" lang="ko-KR" altLang="en-US" sz="1100" dirty="0">
                <a:solidFill>
                  <a:srgbClr val="0033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419" name="Picture 2" descr="C:\Users\CR61\Desktop\Spatial R\hadoop-logo.jpg">
              <a:extLst>
                <a:ext uri="{FF2B5EF4-FFF2-40B4-BE49-F238E27FC236}">
                  <a16:creationId xmlns:a16="http://schemas.microsoft.com/office/drawing/2014/main" id="{7593007F-407F-4407-AACD-303FA274B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64" y="4775280"/>
              <a:ext cx="1432560" cy="599360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0" name="그룹 44">
              <a:extLst>
                <a:ext uri="{FF2B5EF4-FFF2-40B4-BE49-F238E27FC236}">
                  <a16:creationId xmlns:a16="http://schemas.microsoft.com/office/drawing/2014/main" id="{15238757-3658-4235-821A-A58BD5D71BFF}"/>
                </a:ext>
              </a:extLst>
            </p:cNvPr>
            <p:cNvGrpSpPr/>
            <p:nvPr/>
          </p:nvGrpSpPr>
          <p:grpSpPr>
            <a:xfrm>
              <a:off x="2110740" y="4729480"/>
              <a:ext cx="3300217" cy="706119"/>
              <a:chOff x="2103120" y="4729480"/>
              <a:chExt cx="3300217" cy="706119"/>
            </a:xfrm>
          </p:grpSpPr>
          <p:sp>
            <p:nvSpPr>
              <p:cNvPr id="421" name="양쪽 모서리가 둥근 사각형 17">
                <a:extLst>
                  <a:ext uri="{FF2B5EF4-FFF2-40B4-BE49-F238E27FC236}">
                    <a16:creationId xmlns:a16="http://schemas.microsoft.com/office/drawing/2014/main" id="{11C37989-9AB1-4B81-8EF7-C29F928872C3}"/>
                  </a:ext>
                </a:extLst>
              </p:cNvPr>
              <p:cNvSpPr/>
              <p:nvPr/>
            </p:nvSpPr>
            <p:spPr bwMode="auto">
              <a:xfrm>
                <a:off x="2103120" y="4744720"/>
                <a:ext cx="3078480" cy="650240"/>
              </a:xfrm>
              <a:prstGeom prst="round2SameRect">
                <a:avLst>
                  <a:gd name="adj1" fmla="val 10368"/>
                  <a:gd name="adj2" fmla="val 12042"/>
                </a:avLst>
              </a:prstGeom>
              <a:solidFill>
                <a:schemeClr val="bg1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  <a:effectLst/>
            </p:spPr>
            <p:txBody>
              <a:bodyPr lIns="3600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 defTabSz="874395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422" name="그룹 43">
                <a:extLst>
                  <a:ext uri="{FF2B5EF4-FFF2-40B4-BE49-F238E27FC236}">
                    <a16:creationId xmlns:a16="http://schemas.microsoft.com/office/drawing/2014/main" id="{BE3E7C26-43A7-4760-A887-6D15EAC9B613}"/>
                  </a:ext>
                </a:extLst>
              </p:cNvPr>
              <p:cNvGrpSpPr/>
              <p:nvPr/>
            </p:nvGrpSpPr>
            <p:grpSpPr>
              <a:xfrm>
                <a:off x="2204720" y="4729480"/>
                <a:ext cx="3198617" cy="706119"/>
                <a:chOff x="2204720" y="4729480"/>
                <a:chExt cx="3198617" cy="706119"/>
              </a:xfrm>
            </p:grpSpPr>
            <p:grpSp>
              <p:nvGrpSpPr>
                <p:cNvPr id="423" name="그룹 42">
                  <a:extLst>
                    <a:ext uri="{FF2B5EF4-FFF2-40B4-BE49-F238E27FC236}">
                      <a16:creationId xmlns:a16="http://schemas.microsoft.com/office/drawing/2014/main" id="{00A03EE5-C639-4612-BEDB-69F0BA5E8D8F}"/>
                    </a:ext>
                  </a:extLst>
                </p:cNvPr>
                <p:cNvGrpSpPr/>
                <p:nvPr/>
              </p:nvGrpSpPr>
              <p:grpSpPr>
                <a:xfrm>
                  <a:off x="2204720" y="4744720"/>
                  <a:ext cx="1590040" cy="690879"/>
                  <a:chOff x="2204720" y="4744720"/>
                  <a:chExt cx="1590040" cy="690879"/>
                </a:xfrm>
              </p:grpSpPr>
              <p:sp>
                <p:nvSpPr>
                  <p:cNvPr id="428" name="양쪽 모서리가 둥근 사각형 32">
                    <a:extLst>
                      <a:ext uri="{FF2B5EF4-FFF2-40B4-BE49-F238E27FC236}">
                        <a16:creationId xmlns:a16="http://schemas.microsoft.com/office/drawing/2014/main" id="{C7F41B4F-2AD6-40B3-AF2B-540A5B44F2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04720" y="4846319"/>
                    <a:ext cx="203201" cy="203201"/>
                  </a:xfrm>
                  <a:prstGeom prst="round2SameRect">
                    <a:avLst>
                      <a:gd name="adj1" fmla="val 10368"/>
                      <a:gd name="adj2" fmla="val 7354"/>
                    </a:avLst>
                  </a:prstGeom>
                  <a:solidFill>
                    <a:srgbClr val="FFC000"/>
                  </a:solidFill>
                  <a:ln w="12700">
                    <a:solidFill>
                      <a:schemeClr val="accent6">
                        <a:lumMod val="50000"/>
                      </a:schemeClr>
                    </a:solidFill>
                  </a:ln>
                  <a:effectLst/>
                </p:spPr>
                <p:txBody>
                  <a:bodyPr lIns="3600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9pPr>
                  </a:lstStyle>
                  <a:p>
                    <a:pPr algn="ctr" defTabSz="874395" eaLnBrk="0" fontAlgn="auto" hangingPunct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sz="1100" dirty="0">
                      <a:solidFill>
                        <a:srgbClr val="003300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429" name="양쪽 모서리가 둥근 사각형 33">
                    <a:extLst>
                      <a:ext uri="{FF2B5EF4-FFF2-40B4-BE49-F238E27FC236}">
                        <a16:creationId xmlns:a16="http://schemas.microsoft.com/office/drawing/2014/main" id="{CEEE18EC-27E1-43BD-99CE-38CD064B55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04720" y="5119297"/>
                    <a:ext cx="203201" cy="203201"/>
                  </a:xfrm>
                  <a:prstGeom prst="round2SameRect">
                    <a:avLst>
                      <a:gd name="adj1" fmla="val 10368"/>
                      <a:gd name="adj2" fmla="val 7354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2700">
                    <a:solidFill>
                      <a:schemeClr val="accent5">
                        <a:lumMod val="50000"/>
                      </a:schemeClr>
                    </a:solidFill>
                  </a:ln>
                  <a:effectLst/>
                </p:spPr>
                <p:txBody>
                  <a:bodyPr lIns="3600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9pPr>
                  </a:lstStyle>
                  <a:p>
                    <a:pPr algn="ctr" defTabSz="874395" eaLnBrk="0" fontAlgn="auto" hangingPunct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sz="1100" dirty="0">
                      <a:solidFill>
                        <a:srgbClr val="003300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430" name="양쪽 모서리가 둥근 사각형 34">
                    <a:extLst>
                      <a:ext uri="{FF2B5EF4-FFF2-40B4-BE49-F238E27FC236}">
                        <a16:creationId xmlns:a16="http://schemas.microsoft.com/office/drawing/2014/main" id="{AA43EBA8-C8CA-4C2D-B767-B56D6E877D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07163" y="4744720"/>
                    <a:ext cx="1387597" cy="690879"/>
                  </a:xfrm>
                  <a:prstGeom prst="round2SameRect">
                    <a:avLst>
                      <a:gd name="adj1" fmla="val 10368"/>
                      <a:gd name="adj2" fmla="val 7354"/>
                    </a:avLst>
                  </a:prstGeom>
                  <a:noFill/>
                  <a:ln w="15875">
                    <a:noFill/>
                  </a:ln>
                  <a:effectLst/>
                </p:spPr>
                <p:txBody>
                  <a:bodyPr lIns="3600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9pPr>
                  </a:lstStyle>
                  <a:p>
                    <a:pPr defTabSz="874395" eaLnBrk="0" fontAlgn="auto" hangingPunct="0">
                      <a:lnSpc>
                        <a:spcPts val="1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9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핵심 아파치 </a:t>
                    </a:r>
                    <a:r>
                      <a:rPr kumimoji="0" lang="ko-KR" altLang="en-US" sz="900" spc="-1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하둡</a:t>
                    </a:r>
                    <a:endParaRPr kumimoji="0" lang="en-US" altLang="ko-KR" sz="900" spc="-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  <a:p>
                    <a:pPr defTabSz="874395" eaLnBrk="0" fontAlgn="auto" hangingPunct="0">
                      <a:lnSpc>
                        <a:spcPts val="1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en-US" altLang="ko-KR" sz="900" spc="-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  <a:p>
                    <a:pPr defTabSz="874395" eaLnBrk="0" fontAlgn="auto" hangingPunct="0">
                      <a:lnSpc>
                        <a:spcPts val="1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9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필수적인 </a:t>
                    </a:r>
                    <a:r>
                      <a:rPr kumimoji="0" lang="ko-KR" altLang="en-US" sz="900" spc="-1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하둡</a:t>
                    </a:r>
                    <a:r>
                      <a:rPr kumimoji="0" lang="ko-KR" altLang="en-US" sz="9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 프로젝트</a:t>
                    </a:r>
                  </a:p>
                </p:txBody>
              </p:sp>
            </p:grpSp>
            <p:grpSp>
              <p:nvGrpSpPr>
                <p:cNvPr id="424" name="그룹 41">
                  <a:extLst>
                    <a:ext uri="{FF2B5EF4-FFF2-40B4-BE49-F238E27FC236}">
                      <a16:creationId xmlns:a16="http://schemas.microsoft.com/office/drawing/2014/main" id="{09D18444-952C-4536-BF35-08749C762298}"/>
                    </a:ext>
                  </a:extLst>
                </p:cNvPr>
                <p:cNvGrpSpPr/>
                <p:nvPr/>
              </p:nvGrpSpPr>
              <p:grpSpPr>
                <a:xfrm>
                  <a:off x="3827780" y="4729480"/>
                  <a:ext cx="1575557" cy="690879"/>
                  <a:chOff x="3827780" y="4729480"/>
                  <a:chExt cx="1575557" cy="690879"/>
                </a:xfrm>
              </p:grpSpPr>
              <p:sp>
                <p:nvSpPr>
                  <p:cNvPr id="426" name="양쪽 모서리가 둥근 사각형 37">
                    <a:extLst>
                      <a:ext uri="{FF2B5EF4-FFF2-40B4-BE49-F238E27FC236}">
                        <a16:creationId xmlns:a16="http://schemas.microsoft.com/office/drawing/2014/main" id="{DAA925D6-E3EB-4BA2-A39D-0585ECDB66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15740" y="4729480"/>
                    <a:ext cx="1387597" cy="690879"/>
                  </a:xfrm>
                  <a:prstGeom prst="round2SameRect">
                    <a:avLst>
                      <a:gd name="adj1" fmla="val 10368"/>
                      <a:gd name="adj2" fmla="val 7354"/>
                    </a:avLst>
                  </a:prstGeom>
                  <a:noFill/>
                  <a:ln w="15875">
                    <a:noFill/>
                  </a:ln>
                  <a:effectLst/>
                </p:spPr>
                <p:txBody>
                  <a:bodyPr lIns="3600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9pPr>
                  </a:lstStyle>
                  <a:p>
                    <a:pPr defTabSz="874395" eaLnBrk="0" fontAlgn="auto" hangingPunct="0">
                      <a:lnSpc>
                        <a:spcPts val="1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10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오픈 </a:t>
                    </a:r>
                    <a:r>
                      <a:rPr kumimoji="0" lang="en-US" altLang="ko-KR" sz="10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APIs</a:t>
                    </a:r>
                  </a:p>
                  <a:p>
                    <a:pPr marL="171450" indent="-171450" defTabSz="874395" eaLnBrk="0" fontAlgn="auto" hangingPunct="0">
                      <a:lnSpc>
                        <a:spcPts val="1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 typeface="Arial" panose="020B0604020202020204" pitchFamily="34" charset="0"/>
                      <a:buChar char="•"/>
                      <a:defRPr/>
                    </a:pPr>
                    <a:r>
                      <a:rPr kumimoji="0"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데이터 통합 </a:t>
                    </a:r>
                    <a:r>
                      <a:rPr kumimoji="0"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/ </a:t>
                    </a:r>
                    <a:r>
                      <a:rPr kumimoji="0"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이동</a:t>
                    </a:r>
                    <a:endParaRPr kumimoji="0" lang="en-US" altLang="ko-KR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  <a:p>
                    <a:pPr marL="171450" indent="-171450" defTabSz="874395" eaLnBrk="0" fontAlgn="auto" hangingPunct="0">
                      <a:lnSpc>
                        <a:spcPts val="1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 typeface="Arial" panose="020B0604020202020204" pitchFamily="34" charset="0"/>
                      <a:buChar char="•"/>
                      <a:defRPr/>
                    </a:pPr>
                    <a:r>
                      <a:rPr kumimoji="0"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애플리케이션 관리</a:t>
                    </a:r>
                    <a:endParaRPr kumimoji="0" lang="en-US" altLang="ko-KR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  <a:p>
                    <a:pPr marL="171450" indent="-171450" defTabSz="874395" eaLnBrk="0" fontAlgn="auto" hangingPunct="0">
                      <a:lnSpc>
                        <a:spcPts val="1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 typeface="Arial" panose="020B0604020202020204" pitchFamily="34" charset="0"/>
                      <a:buChar char="•"/>
                      <a:defRPr/>
                    </a:pPr>
                    <a:r>
                      <a:rPr kumimoji="0"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시스템 관리</a:t>
                    </a:r>
                  </a:p>
                </p:txBody>
              </p:sp>
              <p:sp>
                <p:nvSpPr>
                  <p:cNvPr id="427" name="양쪽 모서리가 둥근 사각형 38">
                    <a:extLst>
                      <a:ext uri="{FF2B5EF4-FFF2-40B4-BE49-F238E27FC236}">
                        <a16:creationId xmlns:a16="http://schemas.microsoft.com/office/drawing/2014/main" id="{5DD231D0-8F47-4EB8-BA6B-73F0D82AC6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27780" y="4819272"/>
                    <a:ext cx="203201" cy="203201"/>
                  </a:xfrm>
                  <a:prstGeom prst="round2SameRect">
                    <a:avLst>
                      <a:gd name="adj1" fmla="val 10368"/>
                      <a:gd name="adj2" fmla="val 7354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accent5">
                        <a:lumMod val="50000"/>
                      </a:schemeClr>
                    </a:solidFill>
                  </a:ln>
                  <a:effectLst/>
                </p:spPr>
                <p:txBody>
                  <a:bodyPr lIns="36000" tIns="0" rIns="0" b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2700" b="1" kern="1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defRPr>
                    </a:lvl9pPr>
                  </a:lstStyle>
                  <a:p>
                    <a:pPr algn="ctr" defTabSz="874395" eaLnBrk="0" fontAlgn="auto" hangingPunct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sz="1100" dirty="0">
                      <a:solidFill>
                        <a:srgbClr val="003300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  <p:cxnSp>
              <p:nvCxnSpPr>
                <p:cNvPr id="425" name="직선 화살표 연결선 39">
                  <a:extLst>
                    <a:ext uri="{FF2B5EF4-FFF2-40B4-BE49-F238E27FC236}">
                      <a16:creationId xmlns:a16="http://schemas.microsoft.com/office/drawing/2014/main" id="{AC791F7E-E7E8-49BB-8142-7CA39D76CABC}"/>
                    </a:ext>
                  </a:extLst>
                </p:cNvPr>
                <p:cNvCxnSpPr/>
                <p:nvPr/>
              </p:nvCxnSpPr>
              <p:spPr>
                <a:xfrm flipV="1">
                  <a:off x="3749462" y="4803142"/>
                  <a:ext cx="0" cy="539676"/>
                </a:xfrm>
                <a:prstGeom prst="straightConnector1">
                  <a:avLst/>
                </a:prstGeom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31" name="그룹 174">
            <a:extLst>
              <a:ext uri="{FF2B5EF4-FFF2-40B4-BE49-F238E27FC236}">
                <a16:creationId xmlns:a16="http://schemas.microsoft.com/office/drawing/2014/main" id="{9FD6852F-C841-4B3E-BE60-B522D6C8875E}"/>
              </a:ext>
            </a:extLst>
          </p:cNvPr>
          <p:cNvGrpSpPr/>
          <p:nvPr/>
        </p:nvGrpSpPr>
        <p:grpSpPr>
          <a:xfrm>
            <a:off x="6443748" y="1171860"/>
            <a:ext cx="3516544" cy="2520883"/>
            <a:chOff x="2722879" y="1373033"/>
            <a:chExt cx="5179237" cy="2627107"/>
          </a:xfrm>
        </p:grpSpPr>
        <p:grpSp>
          <p:nvGrpSpPr>
            <p:cNvPr id="432" name="그룹 47">
              <a:extLst>
                <a:ext uri="{FF2B5EF4-FFF2-40B4-BE49-F238E27FC236}">
                  <a16:creationId xmlns:a16="http://schemas.microsoft.com/office/drawing/2014/main" id="{DA2170DF-2D9D-4151-A3B7-BE16DEFFCEA4}"/>
                </a:ext>
              </a:extLst>
            </p:cNvPr>
            <p:cNvGrpSpPr/>
            <p:nvPr/>
          </p:nvGrpSpPr>
          <p:grpSpPr>
            <a:xfrm>
              <a:off x="2722879" y="1373033"/>
              <a:ext cx="5179237" cy="2627107"/>
              <a:chOff x="3218488" y="3829553"/>
              <a:chExt cx="5179237" cy="2517907"/>
            </a:xfrm>
          </p:grpSpPr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63151407-4059-4918-9416-D59A7C8383A6}"/>
                  </a:ext>
                </a:extLst>
              </p:cNvPr>
              <p:cNvSpPr txBox="1"/>
              <p:nvPr/>
            </p:nvSpPr>
            <p:spPr>
              <a:xfrm>
                <a:off x="3218489" y="4017467"/>
                <a:ext cx="5175019" cy="23299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noAutofit/>
              </a:bodyPr>
              <a:lstStyle/>
              <a:p>
                <a:endParaRPr lang="en-US" altLang="ko-KR" sz="14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86" name="Rectangle 377">
                <a:extLst>
                  <a:ext uri="{FF2B5EF4-FFF2-40B4-BE49-F238E27FC236}">
                    <a16:creationId xmlns:a16="http://schemas.microsoft.com/office/drawing/2014/main" id="{EEB18A09-3853-47A5-A8F4-15313377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8488" y="3829553"/>
                <a:ext cx="5179237" cy="296987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9B9B9B"/>
                  </a:gs>
                  <a:gs pos="84000">
                    <a:srgbClr val="6F6F6F"/>
                  </a:gs>
                  <a:gs pos="100000">
                    <a:srgbClr val="A7A7A7"/>
                  </a:gs>
                </a:gsLst>
                <a:lin ang="5400000" scaled="0"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contourW="12700" prstMaterial="dkEdge">
                <a:bevelT w="12700" h="44450"/>
                <a:bevelB w="0"/>
                <a:contourClr>
                  <a:schemeClr val="bg1">
                    <a:lumMod val="8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contourW="19050">
                  <a:bevelT w="1270"/>
                  <a:contourClr>
                    <a:srgbClr val="4F4F4F"/>
                  </a:contourClr>
                </a:sp3d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altLang="ko-KR" sz="1200" dirty="0" err="1">
                    <a:solidFill>
                      <a:schemeClr val="bg1"/>
                    </a:solidFill>
                    <a:effectLst>
                      <a:glow rad="101600">
                        <a:schemeClr val="tx1">
                          <a:lumMod val="65000"/>
                          <a:lumOff val="35000"/>
                          <a:alpha val="60000"/>
                        </a:schemeClr>
                      </a:glow>
                    </a:effectLst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MapReduce</a:t>
                </a:r>
                <a:endParaRPr lang="ko-KR" altLang="en-US" sz="1200" dirty="0">
                  <a:solidFill>
                    <a:schemeClr val="bg1"/>
                  </a:solidFill>
                  <a:effectLst>
                    <a:glow rad="101600">
                      <a:schemeClr val="tx1">
                        <a:lumMod val="65000"/>
                        <a:lumOff val="3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01CE1F31-8A57-4CF7-A068-DBDF581740AD}"/>
                </a:ext>
              </a:extLst>
            </p:cNvPr>
            <p:cNvSpPr txBox="1"/>
            <p:nvPr/>
          </p:nvSpPr>
          <p:spPr>
            <a:xfrm>
              <a:off x="3325910" y="1645961"/>
              <a:ext cx="1922273" cy="416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Apache Hadoop</a:t>
              </a:r>
            </a:p>
            <a:p>
              <a:pPr algn="ctr"/>
              <a:r>
                <a:rPr lang="en-US" altLang="ko-KR" sz="10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Map Reduce(YARN)</a:t>
              </a:r>
            </a:p>
          </p:txBody>
        </p:sp>
        <p:grpSp>
          <p:nvGrpSpPr>
            <p:cNvPr id="434" name="그룹 50">
              <a:extLst>
                <a:ext uri="{FF2B5EF4-FFF2-40B4-BE49-F238E27FC236}">
                  <a16:creationId xmlns:a16="http://schemas.microsoft.com/office/drawing/2014/main" id="{B26A85E8-E8E2-4628-96F8-A60515F874A3}"/>
                </a:ext>
              </a:extLst>
            </p:cNvPr>
            <p:cNvGrpSpPr/>
            <p:nvPr/>
          </p:nvGrpSpPr>
          <p:grpSpPr>
            <a:xfrm>
              <a:off x="4419600" y="2478723"/>
              <a:ext cx="1335024" cy="589596"/>
              <a:chOff x="809908" y="2823773"/>
              <a:chExt cx="1518125" cy="648092"/>
            </a:xfrm>
          </p:grpSpPr>
          <p:sp>
            <p:nvSpPr>
              <p:cNvPr id="483" name="양쪽 모서리가 둥근 사각형 51">
                <a:extLst>
                  <a:ext uri="{FF2B5EF4-FFF2-40B4-BE49-F238E27FC236}">
                    <a16:creationId xmlns:a16="http://schemas.microsoft.com/office/drawing/2014/main" id="{9A6F0F8F-48E3-4DFD-A33F-2F46634B1A02}"/>
                  </a:ext>
                </a:extLst>
              </p:cNvPr>
              <p:cNvSpPr/>
              <p:nvPr/>
            </p:nvSpPr>
            <p:spPr bwMode="auto">
              <a:xfrm>
                <a:off x="809908" y="2823773"/>
                <a:ext cx="1518125" cy="648092"/>
              </a:xfrm>
              <a:prstGeom prst="round2SameRect">
                <a:avLst>
                  <a:gd name="adj1" fmla="val 5642"/>
                  <a:gd name="adj2" fmla="val 7528"/>
                </a:avLst>
              </a:prstGeom>
              <a:solidFill>
                <a:schemeClr val="tx2">
                  <a:lumMod val="20000"/>
                  <a:lumOff val="80000"/>
                  <a:alpha val="42000"/>
                </a:schemeClr>
              </a:solidFill>
              <a:ln w="12700" algn="ctr">
                <a:solidFill>
                  <a:schemeClr val="accent1">
                    <a:lumMod val="75000"/>
                    <a:alpha val="62000"/>
                  </a:schemeClr>
                </a:solidFill>
                <a:miter lim="800000"/>
              </a:ln>
              <a:effectLst>
                <a:innerShdw blurRad="165100">
                  <a:schemeClr val="tx2">
                    <a:lumMod val="40000"/>
                    <a:lumOff val="60000"/>
                  </a:schemeClr>
                </a:innerShdw>
              </a:effectLst>
            </p:spPr>
            <p:txBody>
              <a:bodyPr lIns="84783" tIns="108000" rIns="84783" bIns="108000" anchor="b" anchorCtr="0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marL="189230" indent="-189230" algn="r" defTabSz="847725" latinLnBrk="0">
                  <a:spcBef>
                    <a:spcPts val="300"/>
                  </a:spcBef>
                  <a:spcAft>
                    <a:spcPts val="0"/>
                  </a:spcAft>
                  <a:buSzPct val="90000"/>
                  <a:defRPr/>
                </a:pPr>
                <a:endParaRPr lang="en-US" altLang="ko-KR" sz="1200" dirty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한컴돋움" pitchFamily="18" charset="2"/>
                </a:endParaRPr>
              </a:p>
            </p:txBody>
          </p:sp>
          <p:sp>
            <p:nvSpPr>
              <p:cNvPr id="484" name="AutoShape 61">
                <a:extLst>
                  <a:ext uri="{FF2B5EF4-FFF2-40B4-BE49-F238E27FC236}">
                    <a16:creationId xmlns:a16="http://schemas.microsoft.com/office/drawing/2014/main" id="{A967BC4B-634E-4C76-B1A7-359DE8337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73" y="2982704"/>
                <a:ext cx="1259823" cy="360000"/>
              </a:xfrm>
              <a:prstGeom prst="roundRect">
                <a:avLst/>
              </a:prstGeom>
              <a:solidFill>
                <a:sysClr val="window" lastClr="FFFFFF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txBody>
              <a:bodyPr wrap="square" lIns="0" tIns="3600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1pPr>
                <a:lvl2pPr marL="61087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2pPr>
                <a:lvl3pPr marL="122174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3pPr>
                <a:lvl4pPr marL="183261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4pPr>
                <a:lvl5pPr marL="244411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5pPr>
                <a:lvl6pPr marL="3054985" algn="l" defTabSz="122174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6pPr>
                <a:lvl7pPr marL="3665855" algn="l" defTabSz="122174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7pPr>
                <a:lvl8pPr marL="4276725" algn="l" defTabSz="122174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8pPr>
                <a:lvl9pPr marL="4887595" algn="l" defTabSz="122174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 defTabSz="874395" eaLnBrk="0" fontAlgn="auto" hangingPunct="0">
                  <a:lnSpc>
                    <a:spcPts val="9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000" dirty="0">
                    <a:solidFill>
                      <a:srgbClr val="003366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Resource</a:t>
                </a:r>
                <a:br>
                  <a:rPr kumimoji="0" lang="en-US" altLang="ko-KR" sz="1000" dirty="0">
                    <a:solidFill>
                      <a:srgbClr val="003366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kumimoji="0" lang="en-US" altLang="ko-KR" sz="1000" dirty="0">
                    <a:solidFill>
                      <a:srgbClr val="003366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Manager</a:t>
                </a:r>
                <a:endParaRPr kumimoji="0" lang="en-US" altLang="ko-KR" sz="90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435" name="그룹 77">
              <a:extLst>
                <a:ext uri="{FF2B5EF4-FFF2-40B4-BE49-F238E27FC236}">
                  <a16:creationId xmlns:a16="http://schemas.microsoft.com/office/drawing/2014/main" id="{3F2DF8D0-7E8D-40D7-81C6-D0C0258AF4F4}"/>
                </a:ext>
              </a:extLst>
            </p:cNvPr>
            <p:cNvGrpSpPr/>
            <p:nvPr/>
          </p:nvGrpSpPr>
          <p:grpSpPr>
            <a:xfrm>
              <a:off x="6448948" y="1635801"/>
              <a:ext cx="1376793" cy="703539"/>
              <a:chOff x="6448948" y="1635801"/>
              <a:chExt cx="1376793" cy="703539"/>
            </a:xfrm>
          </p:grpSpPr>
          <p:grpSp>
            <p:nvGrpSpPr>
              <p:cNvPr id="474" name="그룹 56">
                <a:extLst>
                  <a:ext uri="{FF2B5EF4-FFF2-40B4-BE49-F238E27FC236}">
                    <a16:creationId xmlns:a16="http://schemas.microsoft.com/office/drawing/2014/main" id="{2637F18D-734F-40E1-B92C-02EC94C9D890}"/>
                  </a:ext>
                </a:extLst>
              </p:cNvPr>
              <p:cNvGrpSpPr/>
              <p:nvPr/>
            </p:nvGrpSpPr>
            <p:grpSpPr>
              <a:xfrm>
                <a:off x="6463221" y="1635801"/>
                <a:ext cx="1269908" cy="703539"/>
                <a:chOff x="821544" y="2811113"/>
                <a:chExt cx="1444078" cy="696917"/>
              </a:xfrm>
            </p:grpSpPr>
            <p:sp>
              <p:nvSpPr>
                <p:cNvPr id="481" name="양쪽 모서리가 둥근 사각형 57">
                  <a:extLst>
                    <a:ext uri="{FF2B5EF4-FFF2-40B4-BE49-F238E27FC236}">
                      <a16:creationId xmlns:a16="http://schemas.microsoft.com/office/drawing/2014/main" id="{7543B9EB-D8C0-4438-BB6E-087BC04DA174}"/>
                    </a:ext>
                  </a:extLst>
                </p:cNvPr>
                <p:cNvSpPr/>
                <p:nvPr/>
              </p:nvSpPr>
              <p:spPr bwMode="auto">
                <a:xfrm>
                  <a:off x="821544" y="2811113"/>
                  <a:ext cx="1444078" cy="696917"/>
                </a:xfrm>
                <a:prstGeom prst="round2SameRect">
                  <a:avLst>
                    <a:gd name="adj1" fmla="val 5642"/>
                    <a:gd name="adj2" fmla="val 7528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 algn="ctr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ffectLst>
                  <a:innerShdw blurRad="165100">
                    <a:schemeClr val="tx2">
                      <a:lumMod val="40000"/>
                      <a:lumOff val="60000"/>
                    </a:schemeClr>
                  </a:innerShdw>
                </a:effectLst>
              </p:spPr>
              <p:txBody>
                <a:bodyPr lIns="84783" tIns="108000" rIns="84783" bIns="108000" anchor="b" anchorCtr="0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marL="189230" indent="-189230" algn="r" defTabSz="847725" latinLnBrk="0">
                    <a:spcBef>
                      <a:spcPts val="300"/>
                    </a:spcBef>
                    <a:spcAft>
                      <a:spcPts val="0"/>
                    </a:spcAft>
                    <a:buSzPct val="90000"/>
                    <a:defRPr/>
                  </a:pPr>
                  <a:endParaRPr lang="en-US" altLang="ko-KR" sz="120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한컴돋움" pitchFamily="18" charset="2"/>
                  </a:endParaRPr>
                </a:p>
              </p:txBody>
            </p:sp>
            <p:sp>
              <p:nvSpPr>
                <p:cNvPr id="482" name="AutoShape 61">
                  <a:extLst>
                    <a:ext uri="{FF2B5EF4-FFF2-40B4-BE49-F238E27FC236}">
                      <a16:creationId xmlns:a16="http://schemas.microsoft.com/office/drawing/2014/main" id="{6253437B-D621-4348-A687-1B95C6D54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9644" y="2848688"/>
                  <a:ext cx="946021" cy="310883"/>
                </a:xfrm>
                <a:prstGeom prst="roundRect">
                  <a:avLst/>
                </a:prstGeom>
                <a:solidFill>
                  <a:sysClr val="window" lastClr="FFFFFF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p:spPr>
              <p:txBody>
                <a:bodyPr wrap="square" lIns="0" tIns="36000" rIns="0" bIns="0" anchor="ctr" anchorCtr="0"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1pPr>
                  <a:lvl2pPr marL="61087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2pPr>
                  <a:lvl3pPr marL="122174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3pPr>
                  <a:lvl4pPr marL="183261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4pPr>
                  <a:lvl5pPr marL="2444115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5pPr>
                  <a:lvl6pPr marL="3054985" algn="l" defTabSz="1221740" rtl="0" eaLnBrk="1" latinLnBrk="1" hangingPunct="1">
                    <a:defRPr kumimoji="1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6pPr>
                  <a:lvl7pPr marL="3665855" algn="l" defTabSz="1221740" rtl="0" eaLnBrk="1" latinLnBrk="1" hangingPunct="1">
                    <a:defRPr kumimoji="1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7pPr>
                  <a:lvl8pPr marL="4276725" algn="l" defTabSz="1221740" rtl="0" eaLnBrk="1" latinLnBrk="1" hangingPunct="1">
                    <a:defRPr kumimoji="1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8pPr>
                  <a:lvl9pPr marL="4887595" algn="l" defTabSz="1221740" rtl="0" eaLnBrk="1" latinLnBrk="1" hangingPunct="1">
                    <a:defRPr kumimoji="1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 defTabSz="874395" eaLnBrk="0" fontAlgn="auto" hangingPunct="0">
                    <a:lnSpc>
                      <a:spcPts val="8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900" dirty="0">
                      <a:solidFill>
                        <a:schemeClr val="bg2">
                          <a:lumMod val="10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Node</a:t>
                  </a:r>
                  <a:br>
                    <a:rPr kumimoji="0" lang="en-US" altLang="ko-KR" sz="900" dirty="0">
                      <a:solidFill>
                        <a:schemeClr val="bg2">
                          <a:lumMod val="10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</a:br>
                  <a:r>
                    <a:rPr kumimoji="0" lang="en-US" altLang="ko-KR" sz="900" dirty="0">
                      <a:solidFill>
                        <a:schemeClr val="bg2">
                          <a:lumMod val="10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Manager</a:t>
                  </a:r>
                </a:p>
              </p:txBody>
            </p:sp>
          </p:grpSp>
          <p:grpSp>
            <p:nvGrpSpPr>
              <p:cNvPr id="475" name="그룹 73">
                <a:extLst>
                  <a:ext uri="{FF2B5EF4-FFF2-40B4-BE49-F238E27FC236}">
                    <a16:creationId xmlns:a16="http://schemas.microsoft.com/office/drawing/2014/main" id="{CFC5E66D-7A3C-4A44-A2F5-E4DC5BC70138}"/>
                  </a:ext>
                </a:extLst>
              </p:cNvPr>
              <p:cNvGrpSpPr/>
              <p:nvPr/>
            </p:nvGrpSpPr>
            <p:grpSpPr>
              <a:xfrm>
                <a:off x="7074498" y="2018050"/>
                <a:ext cx="751243" cy="253692"/>
                <a:chOff x="7074498" y="2018050"/>
                <a:chExt cx="751243" cy="253692"/>
              </a:xfrm>
            </p:grpSpPr>
            <p:sp>
              <p:nvSpPr>
                <p:cNvPr id="479" name="타원 67">
                  <a:extLst>
                    <a:ext uri="{FF2B5EF4-FFF2-40B4-BE49-F238E27FC236}">
                      <a16:creationId xmlns:a16="http://schemas.microsoft.com/office/drawing/2014/main" id="{9E508AD1-6BFB-4DE5-897B-ADBD90BD9D4E}"/>
                    </a:ext>
                  </a:extLst>
                </p:cNvPr>
                <p:cNvSpPr/>
                <p:nvPr/>
              </p:nvSpPr>
              <p:spPr>
                <a:xfrm>
                  <a:off x="7116422" y="2025670"/>
                  <a:ext cx="586225" cy="24607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  <a:alpha val="84000"/>
                  </a:schemeClr>
                </a:solidFill>
                <a:ln w="12700">
                  <a:solidFill>
                    <a:schemeClr val="accent6">
                      <a:lumMod val="75000"/>
                      <a:alpha val="6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80" name="TextBox 479">
                  <a:extLst>
                    <a:ext uri="{FF2B5EF4-FFF2-40B4-BE49-F238E27FC236}">
                      <a16:creationId xmlns:a16="http://schemas.microsoft.com/office/drawing/2014/main" id="{A57045D5-C1EB-46AD-92A6-A2FBD18F69DD}"/>
                    </a:ext>
                  </a:extLst>
                </p:cNvPr>
                <p:cNvSpPr txBox="1"/>
                <p:nvPr/>
              </p:nvSpPr>
              <p:spPr>
                <a:xfrm>
                  <a:off x="7074498" y="2018050"/>
                  <a:ext cx="751243" cy="1924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App </a:t>
                  </a:r>
                  <a:r>
                    <a:rPr lang="en-US" altLang="ko-KR" sz="6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Mstr</a:t>
                  </a:r>
                  <a:endParaRPr lang="ko-KR" alt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476" name="그룹 74">
                <a:extLst>
                  <a:ext uri="{FF2B5EF4-FFF2-40B4-BE49-F238E27FC236}">
                    <a16:creationId xmlns:a16="http://schemas.microsoft.com/office/drawing/2014/main" id="{6259AAD9-C613-4A2B-9E77-15D8888BB009}"/>
                  </a:ext>
                </a:extLst>
              </p:cNvPr>
              <p:cNvGrpSpPr/>
              <p:nvPr/>
            </p:nvGrpSpPr>
            <p:grpSpPr>
              <a:xfrm>
                <a:off x="6448948" y="2018050"/>
                <a:ext cx="751243" cy="253692"/>
                <a:chOff x="7074498" y="2018050"/>
                <a:chExt cx="751243" cy="253692"/>
              </a:xfrm>
            </p:grpSpPr>
            <p:sp>
              <p:nvSpPr>
                <p:cNvPr id="477" name="타원 75">
                  <a:extLst>
                    <a:ext uri="{FF2B5EF4-FFF2-40B4-BE49-F238E27FC236}">
                      <a16:creationId xmlns:a16="http://schemas.microsoft.com/office/drawing/2014/main" id="{FD274EC8-1661-4CFB-83D5-F52C7DDC87B5}"/>
                    </a:ext>
                  </a:extLst>
                </p:cNvPr>
                <p:cNvSpPr/>
                <p:nvPr/>
              </p:nvSpPr>
              <p:spPr>
                <a:xfrm>
                  <a:off x="7116422" y="2025670"/>
                  <a:ext cx="586225" cy="24607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58000"/>
                  </a:schemeClr>
                </a:solidFill>
                <a:ln w="12700">
                  <a:solidFill>
                    <a:schemeClr val="accent2">
                      <a:lumMod val="75000"/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78" name="TextBox 477">
                  <a:extLst>
                    <a:ext uri="{FF2B5EF4-FFF2-40B4-BE49-F238E27FC236}">
                      <a16:creationId xmlns:a16="http://schemas.microsoft.com/office/drawing/2014/main" id="{AFF6DB95-90D8-4195-8388-DDB9C72551BF}"/>
                    </a:ext>
                  </a:extLst>
                </p:cNvPr>
                <p:cNvSpPr txBox="1"/>
                <p:nvPr/>
              </p:nvSpPr>
              <p:spPr>
                <a:xfrm>
                  <a:off x="7074498" y="2018050"/>
                  <a:ext cx="751243" cy="1924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Container</a:t>
                  </a:r>
                  <a:endParaRPr lang="ko-KR" alt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436" name="그룹 78">
              <a:extLst>
                <a:ext uri="{FF2B5EF4-FFF2-40B4-BE49-F238E27FC236}">
                  <a16:creationId xmlns:a16="http://schemas.microsoft.com/office/drawing/2014/main" id="{1A9D1ADD-AC21-4992-A475-1D2D533B6A59}"/>
                </a:ext>
              </a:extLst>
            </p:cNvPr>
            <p:cNvGrpSpPr/>
            <p:nvPr/>
          </p:nvGrpSpPr>
          <p:grpSpPr>
            <a:xfrm>
              <a:off x="6448948" y="2440794"/>
              <a:ext cx="1376793" cy="703539"/>
              <a:chOff x="6448948" y="1635801"/>
              <a:chExt cx="1376793" cy="703539"/>
            </a:xfrm>
          </p:grpSpPr>
          <p:grpSp>
            <p:nvGrpSpPr>
              <p:cNvPr id="465" name="그룹 79">
                <a:extLst>
                  <a:ext uri="{FF2B5EF4-FFF2-40B4-BE49-F238E27FC236}">
                    <a16:creationId xmlns:a16="http://schemas.microsoft.com/office/drawing/2014/main" id="{00A1942B-42C4-4824-8CCE-9554B3C1FB9A}"/>
                  </a:ext>
                </a:extLst>
              </p:cNvPr>
              <p:cNvGrpSpPr/>
              <p:nvPr/>
            </p:nvGrpSpPr>
            <p:grpSpPr>
              <a:xfrm>
                <a:off x="6463221" y="1635801"/>
                <a:ext cx="1269908" cy="703539"/>
                <a:chOff x="821544" y="2811113"/>
                <a:chExt cx="1444078" cy="696917"/>
              </a:xfrm>
            </p:grpSpPr>
            <p:sp>
              <p:nvSpPr>
                <p:cNvPr id="472" name="양쪽 모서리가 둥근 사각형 86">
                  <a:extLst>
                    <a:ext uri="{FF2B5EF4-FFF2-40B4-BE49-F238E27FC236}">
                      <a16:creationId xmlns:a16="http://schemas.microsoft.com/office/drawing/2014/main" id="{AC725306-4DFD-4A02-9136-2DC6B355ADB8}"/>
                    </a:ext>
                  </a:extLst>
                </p:cNvPr>
                <p:cNvSpPr/>
                <p:nvPr/>
              </p:nvSpPr>
              <p:spPr bwMode="auto">
                <a:xfrm>
                  <a:off x="821544" y="2811113"/>
                  <a:ext cx="1444078" cy="696917"/>
                </a:xfrm>
                <a:prstGeom prst="round2SameRect">
                  <a:avLst>
                    <a:gd name="adj1" fmla="val 5642"/>
                    <a:gd name="adj2" fmla="val 7528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2700" algn="ctr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ffectLst>
                  <a:innerShdw blurRad="165100">
                    <a:schemeClr val="tx2">
                      <a:lumMod val="40000"/>
                      <a:lumOff val="60000"/>
                    </a:schemeClr>
                  </a:innerShdw>
                </a:effectLst>
              </p:spPr>
              <p:txBody>
                <a:bodyPr lIns="84783" tIns="108000" rIns="84783" bIns="108000" anchor="b" anchorCtr="0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marL="189230" indent="-189230" algn="r" defTabSz="847725" latinLnBrk="0">
                    <a:spcBef>
                      <a:spcPts val="300"/>
                    </a:spcBef>
                    <a:spcAft>
                      <a:spcPts val="0"/>
                    </a:spcAft>
                    <a:buSzPct val="90000"/>
                    <a:defRPr/>
                  </a:pPr>
                  <a:endParaRPr lang="en-US" altLang="ko-KR" sz="120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한컴돋움" pitchFamily="18" charset="2"/>
                  </a:endParaRPr>
                </a:p>
              </p:txBody>
            </p:sp>
            <p:sp>
              <p:nvSpPr>
                <p:cNvPr id="473" name="AutoShape 61">
                  <a:extLst>
                    <a:ext uri="{FF2B5EF4-FFF2-40B4-BE49-F238E27FC236}">
                      <a16:creationId xmlns:a16="http://schemas.microsoft.com/office/drawing/2014/main" id="{8A7B6509-9605-4FA2-BEDC-A184FD8520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9644" y="2848688"/>
                  <a:ext cx="946021" cy="310883"/>
                </a:xfrm>
                <a:prstGeom prst="roundRect">
                  <a:avLst/>
                </a:prstGeom>
                <a:solidFill>
                  <a:sysClr val="window" lastClr="FFFFFF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p:spPr>
              <p:txBody>
                <a:bodyPr wrap="square" lIns="0" tIns="36000" rIns="0" bIns="0" anchor="ctr" anchorCtr="0"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1pPr>
                  <a:lvl2pPr marL="61087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2pPr>
                  <a:lvl3pPr marL="122174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3pPr>
                  <a:lvl4pPr marL="183261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4pPr>
                  <a:lvl5pPr marL="2444115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5pPr>
                  <a:lvl6pPr marL="3054985" algn="l" defTabSz="1221740" rtl="0" eaLnBrk="1" latinLnBrk="1" hangingPunct="1">
                    <a:defRPr kumimoji="1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6pPr>
                  <a:lvl7pPr marL="3665855" algn="l" defTabSz="1221740" rtl="0" eaLnBrk="1" latinLnBrk="1" hangingPunct="1">
                    <a:defRPr kumimoji="1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7pPr>
                  <a:lvl8pPr marL="4276725" algn="l" defTabSz="1221740" rtl="0" eaLnBrk="1" latinLnBrk="1" hangingPunct="1">
                    <a:defRPr kumimoji="1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8pPr>
                  <a:lvl9pPr marL="4887595" algn="l" defTabSz="1221740" rtl="0" eaLnBrk="1" latinLnBrk="1" hangingPunct="1">
                    <a:defRPr kumimoji="1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 defTabSz="874395" eaLnBrk="0" fontAlgn="auto" hangingPunct="0">
                    <a:lnSpc>
                      <a:spcPts val="8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900" dirty="0">
                      <a:solidFill>
                        <a:schemeClr val="bg2">
                          <a:lumMod val="10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Node</a:t>
                  </a:r>
                  <a:br>
                    <a:rPr kumimoji="0" lang="en-US" altLang="ko-KR" sz="900" dirty="0">
                      <a:solidFill>
                        <a:schemeClr val="bg2">
                          <a:lumMod val="10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</a:br>
                  <a:r>
                    <a:rPr kumimoji="0" lang="en-US" altLang="ko-KR" sz="900" dirty="0">
                      <a:solidFill>
                        <a:schemeClr val="bg2">
                          <a:lumMod val="10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Manager</a:t>
                  </a:r>
                </a:p>
              </p:txBody>
            </p:sp>
          </p:grpSp>
          <p:grpSp>
            <p:nvGrpSpPr>
              <p:cNvPr id="466" name="그룹 80">
                <a:extLst>
                  <a:ext uri="{FF2B5EF4-FFF2-40B4-BE49-F238E27FC236}">
                    <a16:creationId xmlns:a16="http://schemas.microsoft.com/office/drawing/2014/main" id="{E03739C7-BD92-4276-8F0F-E84DE67B9B71}"/>
                  </a:ext>
                </a:extLst>
              </p:cNvPr>
              <p:cNvGrpSpPr/>
              <p:nvPr/>
            </p:nvGrpSpPr>
            <p:grpSpPr>
              <a:xfrm>
                <a:off x="7074498" y="2018050"/>
                <a:ext cx="751243" cy="253692"/>
                <a:chOff x="7074498" y="2018050"/>
                <a:chExt cx="751243" cy="253692"/>
              </a:xfrm>
            </p:grpSpPr>
            <p:sp>
              <p:nvSpPr>
                <p:cNvPr id="470" name="타원 84">
                  <a:extLst>
                    <a:ext uri="{FF2B5EF4-FFF2-40B4-BE49-F238E27FC236}">
                      <a16:creationId xmlns:a16="http://schemas.microsoft.com/office/drawing/2014/main" id="{172CDB5D-5195-4324-A14F-BE89BF6E463B}"/>
                    </a:ext>
                  </a:extLst>
                </p:cNvPr>
                <p:cNvSpPr/>
                <p:nvPr/>
              </p:nvSpPr>
              <p:spPr>
                <a:xfrm>
                  <a:off x="7116422" y="2025670"/>
                  <a:ext cx="586225" cy="24607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  <a:alpha val="84000"/>
                  </a:schemeClr>
                </a:solidFill>
                <a:ln w="12700">
                  <a:solidFill>
                    <a:schemeClr val="accent6">
                      <a:lumMod val="75000"/>
                      <a:alpha val="6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0A46E621-61DB-484C-AC56-57BF5AE9AC6A}"/>
                    </a:ext>
                  </a:extLst>
                </p:cNvPr>
                <p:cNvSpPr txBox="1"/>
                <p:nvPr/>
              </p:nvSpPr>
              <p:spPr>
                <a:xfrm>
                  <a:off x="7074498" y="2018050"/>
                  <a:ext cx="751243" cy="1924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Container</a:t>
                  </a:r>
                  <a:endParaRPr lang="ko-KR" alt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467" name="그룹 81">
                <a:extLst>
                  <a:ext uri="{FF2B5EF4-FFF2-40B4-BE49-F238E27FC236}">
                    <a16:creationId xmlns:a16="http://schemas.microsoft.com/office/drawing/2014/main" id="{490F87F9-E38E-463C-AA5C-9ACA3BFE55C3}"/>
                  </a:ext>
                </a:extLst>
              </p:cNvPr>
              <p:cNvGrpSpPr/>
              <p:nvPr/>
            </p:nvGrpSpPr>
            <p:grpSpPr>
              <a:xfrm>
                <a:off x="6448948" y="2018050"/>
                <a:ext cx="751243" cy="253692"/>
                <a:chOff x="7074498" y="2018050"/>
                <a:chExt cx="751243" cy="253692"/>
              </a:xfrm>
            </p:grpSpPr>
            <p:sp>
              <p:nvSpPr>
                <p:cNvPr id="468" name="타원 82">
                  <a:extLst>
                    <a:ext uri="{FF2B5EF4-FFF2-40B4-BE49-F238E27FC236}">
                      <a16:creationId xmlns:a16="http://schemas.microsoft.com/office/drawing/2014/main" id="{46D871B1-AE92-4F7B-9E62-E99D37123A83}"/>
                    </a:ext>
                  </a:extLst>
                </p:cNvPr>
                <p:cNvSpPr/>
                <p:nvPr/>
              </p:nvSpPr>
              <p:spPr>
                <a:xfrm>
                  <a:off x="7116422" y="2025670"/>
                  <a:ext cx="586225" cy="24607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58000"/>
                  </a:schemeClr>
                </a:solidFill>
                <a:ln w="12700">
                  <a:solidFill>
                    <a:schemeClr val="accent2">
                      <a:lumMod val="75000"/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D63B66FD-3C59-4039-9C5F-34B93F7DDEE5}"/>
                    </a:ext>
                  </a:extLst>
                </p:cNvPr>
                <p:cNvSpPr txBox="1"/>
                <p:nvPr/>
              </p:nvSpPr>
              <p:spPr>
                <a:xfrm>
                  <a:off x="7074498" y="2018050"/>
                  <a:ext cx="751243" cy="1924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App </a:t>
                  </a:r>
                  <a:r>
                    <a:rPr lang="en-US" altLang="ko-KR" sz="6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Mstr</a:t>
                  </a:r>
                  <a:endParaRPr lang="ko-KR" alt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437" name="그룹 89">
              <a:extLst>
                <a:ext uri="{FF2B5EF4-FFF2-40B4-BE49-F238E27FC236}">
                  <a16:creationId xmlns:a16="http://schemas.microsoft.com/office/drawing/2014/main" id="{575F7275-AF9B-4DDC-83E2-C937790B02A0}"/>
                </a:ext>
              </a:extLst>
            </p:cNvPr>
            <p:cNvGrpSpPr/>
            <p:nvPr/>
          </p:nvGrpSpPr>
          <p:grpSpPr>
            <a:xfrm>
              <a:off x="6463221" y="3248508"/>
              <a:ext cx="1269908" cy="703539"/>
              <a:chOff x="821544" y="2811112"/>
              <a:chExt cx="1444078" cy="696917"/>
            </a:xfrm>
          </p:grpSpPr>
          <p:sp>
            <p:nvSpPr>
              <p:cNvPr id="463" name="양쪽 모서리가 둥근 사각형 96">
                <a:extLst>
                  <a:ext uri="{FF2B5EF4-FFF2-40B4-BE49-F238E27FC236}">
                    <a16:creationId xmlns:a16="http://schemas.microsoft.com/office/drawing/2014/main" id="{9FC86E02-AC68-4085-9F07-96078D1E94C8}"/>
                  </a:ext>
                </a:extLst>
              </p:cNvPr>
              <p:cNvSpPr/>
              <p:nvPr/>
            </p:nvSpPr>
            <p:spPr bwMode="auto">
              <a:xfrm>
                <a:off x="821544" y="2811112"/>
                <a:ext cx="1444078" cy="696917"/>
              </a:xfrm>
              <a:prstGeom prst="round2SameRect">
                <a:avLst>
                  <a:gd name="adj1" fmla="val 5642"/>
                  <a:gd name="adj2" fmla="val 752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2700" algn="ctr">
                <a:solidFill>
                  <a:schemeClr val="accent1">
                    <a:lumMod val="75000"/>
                  </a:schemeClr>
                </a:solidFill>
                <a:miter lim="800000"/>
              </a:ln>
              <a:effectLst>
                <a:innerShdw blurRad="165100">
                  <a:schemeClr val="tx2">
                    <a:lumMod val="40000"/>
                    <a:lumOff val="60000"/>
                  </a:schemeClr>
                </a:innerShdw>
              </a:effectLst>
            </p:spPr>
            <p:txBody>
              <a:bodyPr lIns="84783" tIns="108000" rIns="84783" bIns="108000" anchor="b" anchorCtr="0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700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marL="189230" indent="-189230" algn="r" defTabSz="847725" latinLnBrk="0">
                  <a:spcBef>
                    <a:spcPts val="300"/>
                  </a:spcBef>
                  <a:spcAft>
                    <a:spcPts val="0"/>
                  </a:spcAft>
                  <a:buSzPct val="90000"/>
                  <a:defRPr/>
                </a:pPr>
                <a:endParaRPr lang="en-US" altLang="ko-KR" sz="1200" dirty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한컴돋움" pitchFamily="18" charset="2"/>
                </a:endParaRPr>
              </a:p>
            </p:txBody>
          </p:sp>
          <p:sp>
            <p:nvSpPr>
              <p:cNvPr id="464" name="AutoShape 61">
                <a:extLst>
                  <a:ext uri="{FF2B5EF4-FFF2-40B4-BE49-F238E27FC236}">
                    <a16:creationId xmlns:a16="http://schemas.microsoft.com/office/drawing/2014/main" id="{4C5E15C6-D9D5-44FC-8922-D97367E50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644" y="2848688"/>
                <a:ext cx="946021" cy="310883"/>
              </a:xfrm>
              <a:prstGeom prst="roundRect">
                <a:avLst/>
              </a:prstGeom>
              <a:solidFill>
                <a:sysClr val="window" lastClr="FFFFFF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txBody>
              <a:bodyPr wrap="square" lIns="0" tIns="3600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1pPr>
                <a:lvl2pPr marL="61087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2pPr>
                <a:lvl3pPr marL="122174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3pPr>
                <a:lvl4pPr marL="183261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4pPr>
                <a:lvl5pPr marL="244411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5pPr>
                <a:lvl6pPr marL="3054985" algn="l" defTabSz="122174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6pPr>
                <a:lvl7pPr marL="3665855" algn="l" defTabSz="122174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7pPr>
                <a:lvl8pPr marL="4276725" algn="l" defTabSz="122174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8pPr>
                <a:lvl9pPr marL="4887595" algn="l" defTabSz="122174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 defTabSz="874395" eaLnBrk="0" fontAlgn="auto" hangingPunct="0">
                  <a:lnSpc>
                    <a:spcPts val="8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900" dirty="0">
                    <a:solidFill>
                      <a:schemeClr val="bg2">
                        <a:lumMod val="1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Node</a:t>
                </a:r>
                <a:br>
                  <a:rPr kumimoji="0" lang="en-US" altLang="ko-KR" sz="900" dirty="0">
                    <a:solidFill>
                      <a:schemeClr val="bg2">
                        <a:lumMod val="1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kumimoji="0" lang="en-US" altLang="ko-KR" sz="900" dirty="0">
                    <a:solidFill>
                      <a:schemeClr val="bg2">
                        <a:lumMod val="1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Manager</a:t>
                </a:r>
              </a:p>
            </p:txBody>
          </p:sp>
        </p:grpSp>
        <p:grpSp>
          <p:nvGrpSpPr>
            <p:cNvPr id="438" name="그룹 91">
              <a:extLst>
                <a:ext uri="{FF2B5EF4-FFF2-40B4-BE49-F238E27FC236}">
                  <a16:creationId xmlns:a16="http://schemas.microsoft.com/office/drawing/2014/main" id="{FB9D2524-76C9-4C4F-9C97-851C51BEB982}"/>
                </a:ext>
              </a:extLst>
            </p:cNvPr>
            <p:cNvGrpSpPr/>
            <p:nvPr/>
          </p:nvGrpSpPr>
          <p:grpSpPr>
            <a:xfrm>
              <a:off x="6448948" y="3630758"/>
              <a:ext cx="751243" cy="253692"/>
              <a:chOff x="7074498" y="2018050"/>
              <a:chExt cx="751243" cy="253692"/>
            </a:xfrm>
          </p:grpSpPr>
          <p:sp>
            <p:nvSpPr>
              <p:cNvPr id="461" name="타원 92">
                <a:extLst>
                  <a:ext uri="{FF2B5EF4-FFF2-40B4-BE49-F238E27FC236}">
                    <a16:creationId xmlns:a16="http://schemas.microsoft.com/office/drawing/2014/main" id="{BBEE230C-483D-49DC-889B-B1207BBB1887}"/>
                  </a:ext>
                </a:extLst>
              </p:cNvPr>
              <p:cNvSpPr/>
              <p:nvPr/>
            </p:nvSpPr>
            <p:spPr>
              <a:xfrm>
                <a:off x="7116422" y="2025670"/>
                <a:ext cx="586225" cy="24607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58000"/>
                </a:schemeClr>
              </a:solidFill>
              <a:ln w="12700">
                <a:solidFill>
                  <a:schemeClr val="accent2">
                    <a:lumMod val="7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35157555-C7FC-4147-82FB-8877E1115E84}"/>
                  </a:ext>
                </a:extLst>
              </p:cNvPr>
              <p:cNvSpPr txBox="1"/>
              <p:nvPr/>
            </p:nvSpPr>
            <p:spPr>
              <a:xfrm>
                <a:off x="7074498" y="2018050"/>
                <a:ext cx="751243" cy="19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Container</a:t>
                </a:r>
                <a:endPara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439" name="그룹 101">
              <a:extLst>
                <a:ext uri="{FF2B5EF4-FFF2-40B4-BE49-F238E27FC236}">
                  <a16:creationId xmlns:a16="http://schemas.microsoft.com/office/drawing/2014/main" id="{95F8F91B-50FA-438B-A1F3-B786B2E83CAE}"/>
                </a:ext>
              </a:extLst>
            </p:cNvPr>
            <p:cNvGrpSpPr/>
            <p:nvPr/>
          </p:nvGrpSpPr>
          <p:grpSpPr>
            <a:xfrm>
              <a:off x="7074552" y="3630758"/>
              <a:ext cx="751243" cy="253692"/>
              <a:chOff x="7074498" y="2018050"/>
              <a:chExt cx="751243" cy="253692"/>
            </a:xfrm>
          </p:grpSpPr>
          <p:sp>
            <p:nvSpPr>
              <p:cNvPr id="459" name="타원 102">
                <a:extLst>
                  <a:ext uri="{FF2B5EF4-FFF2-40B4-BE49-F238E27FC236}">
                    <a16:creationId xmlns:a16="http://schemas.microsoft.com/office/drawing/2014/main" id="{20E1D978-F929-45C2-9606-E7423DFD7F9A}"/>
                  </a:ext>
                </a:extLst>
              </p:cNvPr>
              <p:cNvSpPr/>
              <p:nvPr/>
            </p:nvSpPr>
            <p:spPr>
              <a:xfrm>
                <a:off x="7116422" y="2025670"/>
                <a:ext cx="586225" cy="24607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58000"/>
                </a:schemeClr>
              </a:solidFill>
              <a:ln w="12700">
                <a:solidFill>
                  <a:schemeClr val="accent2">
                    <a:lumMod val="7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EF6C39A9-1F70-4194-85F7-855DCB280C56}"/>
                  </a:ext>
                </a:extLst>
              </p:cNvPr>
              <p:cNvSpPr txBox="1"/>
              <p:nvPr/>
            </p:nvSpPr>
            <p:spPr>
              <a:xfrm>
                <a:off x="7074498" y="2018050"/>
                <a:ext cx="751243" cy="19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Container</a:t>
                </a:r>
                <a:endPara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440" name="자유형 113">
              <a:extLst>
                <a:ext uri="{FF2B5EF4-FFF2-40B4-BE49-F238E27FC236}">
                  <a16:creationId xmlns:a16="http://schemas.microsoft.com/office/drawing/2014/main" id="{F490F823-B7A2-4C55-BC76-63F595FC85CD}"/>
                </a:ext>
              </a:extLst>
            </p:cNvPr>
            <p:cNvSpPr/>
            <p:nvPr/>
          </p:nvSpPr>
          <p:spPr>
            <a:xfrm>
              <a:off x="7479342" y="2276821"/>
              <a:ext cx="308297" cy="558921"/>
            </a:xfrm>
            <a:custGeom>
              <a:avLst/>
              <a:gdLst>
                <a:gd name="connsiteX0" fmla="*/ 0 w 306346"/>
                <a:gd name="connsiteY0" fmla="*/ 0 h 558800"/>
                <a:gd name="connsiteX1" fmla="*/ 304800 w 306346"/>
                <a:gd name="connsiteY1" fmla="*/ 314960 h 558800"/>
                <a:gd name="connsiteX2" fmla="*/ 96520 w 306346"/>
                <a:gd name="connsiteY2" fmla="*/ 558800 h 5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346" h="558800">
                  <a:moveTo>
                    <a:pt x="0" y="0"/>
                  </a:moveTo>
                  <a:cubicBezTo>
                    <a:pt x="144356" y="110913"/>
                    <a:pt x="288713" y="221827"/>
                    <a:pt x="304800" y="314960"/>
                  </a:cubicBezTo>
                  <a:cubicBezTo>
                    <a:pt x="320887" y="408093"/>
                    <a:pt x="208703" y="483446"/>
                    <a:pt x="96520" y="558800"/>
                  </a:cubicBezTo>
                </a:path>
              </a:pathLst>
            </a:custGeom>
            <a:ln w="12700">
              <a:solidFill>
                <a:schemeClr val="bg2">
                  <a:lumMod val="10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41" name="자유형 118">
              <a:extLst>
                <a:ext uri="{FF2B5EF4-FFF2-40B4-BE49-F238E27FC236}">
                  <a16:creationId xmlns:a16="http://schemas.microsoft.com/office/drawing/2014/main" id="{4CDF8358-69A0-497D-B0F1-4E5770A37152}"/>
                </a:ext>
              </a:extLst>
            </p:cNvPr>
            <p:cNvSpPr/>
            <p:nvPr/>
          </p:nvSpPr>
          <p:spPr>
            <a:xfrm>
              <a:off x="6954520" y="2250440"/>
              <a:ext cx="678970" cy="630316"/>
            </a:xfrm>
            <a:custGeom>
              <a:avLst/>
              <a:gdLst>
                <a:gd name="connsiteX0" fmla="*/ 0 w 706194"/>
                <a:gd name="connsiteY0" fmla="*/ 0 h 614680"/>
                <a:gd name="connsiteX1" fmla="*/ 706120 w 706194"/>
                <a:gd name="connsiteY1" fmla="*/ 335280 h 614680"/>
                <a:gd name="connsiteX2" fmla="*/ 45720 w 706194"/>
                <a:gd name="connsiteY2" fmla="*/ 614680 h 61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6194" h="614680">
                  <a:moveTo>
                    <a:pt x="0" y="0"/>
                  </a:moveTo>
                  <a:cubicBezTo>
                    <a:pt x="349250" y="116416"/>
                    <a:pt x="698500" y="232833"/>
                    <a:pt x="706120" y="335280"/>
                  </a:cubicBezTo>
                  <a:cubicBezTo>
                    <a:pt x="713740" y="437727"/>
                    <a:pt x="132927" y="575733"/>
                    <a:pt x="45720" y="614680"/>
                  </a:cubicBezTo>
                </a:path>
              </a:pathLst>
            </a:custGeom>
            <a:ln w="127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42" name="자유형 119">
              <a:extLst>
                <a:ext uri="{FF2B5EF4-FFF2-40B4-BE49-F238E27FC236}">
                  <a16:creationId xmlns:a16="http://schemas.microsoft.com/office/drawing/2014/main" id="{831D7849-0BD1-4879-9D7E-CC0D9124C5D0}"/>
                </a:ext>
              </a:extLst>
            </p:cNvPr>
            <p:cNvSpPr/>
            <p:nvPr/>
          </p:nvSpPr>
          <p:spPr>
            <a:xfrm>
              <a:off x="7030720" y="3037840"/>
              <a:ext cx="797938" cy="645160"/>
            </a:xfrm>
            <a:custGeom>
              <a:avLst/>
              <a:gdLst>
                <a:gd name="connsiteX0" fmla="*/ 574040 w 797938"/>
                <a:gd name="connsiteY0" fmla="*/ 645160 h 645160"/>
                <a:gd name="connsiteX1" fmla="*/ 767080 w 797938"/>
                <a:gd name="connsiteY1" fmla="*/ 375920 h 645160"/>
                <a:gd name="connsiteX2" fmla="*/ 0 w 797938"/>
                <a:gd name="connsiteY2" fmla="*/ 0 h 6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7938" h="645160">
                  <a:moveTo>
                    <a:pt x="574040" y="645160"/>
                  </a:moveTo>
                  <a:cubicBezTo>
                    <a:pt x="718396" y="564303"/>
                    <a:pt x="862753" y="483447"/>
                    <a:pt x="767080" y="375920"/>
                  </a:cubicBezTo>
                  <a:cubicBezTo>
                    <a:pt x="671407" y="268393"/>
                    <a:pt x="53340" y="22013"/>
                    <a:pt x="0" y="0"/>
                  </a:cubicBezTo>
                </a:path>
              </a:pathLst>
            </a:custGeom>
            <a:ln w="127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43" name="자유형 120">
              <a:extLst>
                <a:ext uri="{FF2B5EF4-FFF2-40B4-BE49-F238E27FC236}">
                  <a16:creationId xmlns:a16="http://schemas.microsoft.com/office/drawing/2014/main" id="{6194F80F-6BD3-43DF-AE8E-A3B7728E6F66}"/>
                </a:ext>
              </a:extLst>
            </p:cNvPr>
            <p:cNvSpPr/>
            <p:nvPr/>
          </p:nvSpPr>
          <p:spPr>
            <a:xfrm>
              <a:off x="6964680" y="3068320"/>
              <a:ext cx="711213" cy="599440"/>
            </a:xfrm>
            <a:custGeom>
              <a:avLst/>
              <a:gdLst>
                <a:gd name="connsiteX0" fmla="*/ 15240 w 711213"/>
                <a:gd name="connsiteY0" fmla="*/ 599440 h 599440"/>
                <a:gd name="connsiteX1" fmla="*/ 711200 w 711213"/>
                <a:gd name="connsiteY1" fmla="*/ 411480 h 599440"/>
                <a:gd name="connsiteX2" fmla="*/ 0 w 711213"/>
                <a:gd name="connsiteY2" fmla="*/ 0 h 59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13" h="599440">
                  <a:moveTo>
                    <a:pt x="15240" y="599440"/>
                  </a:moveTo>
                  <a:cubicBezTo>
                    <a:pt x="364490" y="555413"/>
                    <a:pt x="713740" y="511387"/>
                    <a:pt x="711200" y="411480"/>
                  </a:cubicBezTo>
                  <a:cubicBezTo>
                    <a:pt x="708660" y="311573"/>
                    <a:pt x="62653" y="26247"/>
                    <a:pt x="0" y="0"/>
                  </a:cubicBezTo>
                </a:path>
              </a:pathLst>
            </a:custGeom>
            <a:ln w="127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444" name="직선 화살표 연결선 122">
              <a:extLst>
                <a:ext uri="{FF2B5EF4-FFF2-40B4-BE49-F238E27FC236}">
                  <a16:creationId xmlns:a16="http://schemas.microsoft.com/office/drawing/2014/main" id="{46CAFC7A-B1FF-42D0-88D6-03FA5CDEA451}"/>
                </a:ext>
              </a:extLst>
            </p:cNvPr>
            <p:cNvCxnSpPr>
              <a:stCxn id="478" idx="1"/>
            </p:cNvCxnSpPr>
            <p:nvPr/>
          </p:nvCxnSpPr>
          <p:spPr>
            <a:xfrm flipH="1">
              <a:off x="5542387" y="2114273"/>
              <a:ext cx="906561" cy="509038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직선 화살표 연결선 124">
              <a:extLst>
                <a:ext uri="{FF2B5EF4-FFF2-40B4-BE49-F238E27FC236}">
                  <a16:creationId xmlns:a16="http://schemas.microsoft.com/office/drawing/2014/main" id="{19B2DD21-FE7E-419A-9CDC-8796223FD3B6}"/>
                </a:ext>
              </a:extLst>
            </p:cNvPr>
            <p:cNvCxnSpPr/>
            <p:nvPr/>
          </p:nvCxnSpPr>
          <p:spPr>
            <a:xfrm flipH="1" flipV="1">
              <a:off x="5618726" y="2938459"/>
              <a:ext cx="872147" cy="18022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직선 화살표 연결선 126">
              <a:extLst>
                <a:ext uri="{FF2B5EF4-FFF2-40B4-BE49-F238E27FC236}">
                  <a16:creationId xmlns:a16="http://schemas.microsoft.com/office/drawing/2014/main" id="{84BE2C1D-F912-40FA-A61E-14031A7604A5}"/>
                </a:ext>
              </a:extLst>
            </p:cNvPr>
            <p:cNvCxnSpPr/>
            <p:nvPr/>
          </p:nvCxnSpPr>
          <p:spPr>
            <a:xfrm flipH="1">
              <a:off x="5352288" y="1800796"/>
              <a:ext cx="1329112" cy="822517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직선 화살표 연결선 128">
              <a:extLst>
                <a:ext uri="{FF2B5EF4-FFF2-40B4-BE49-F238E27FC236}">
                  <a16:creationId xmlns:a16="http://schemas.microsoft.com/office/drawing/2014/main" id="{BA1EEBA7-1E18-44D8-BD4F-7DC06EB21315}"/>
                </a:ext>
              </a:extLst>
            </p:cNvPr>
            <p:cNvCxnSpPr>
              <a:stCxn id="464" idx="1"/>
            </p:cNvCxnSpPr>
            <p:nvPr/>
          </p:nvCxnSpPr>
          <p:spPr>
            <a:xfrm flipH="1" flipV="1">
              <a:off x="5352288" y="2962936"/>
              <a:ext cx="1329110" cy="480424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직선 화살표 연결선 130">
              <a:extLst>
                <a:ext uri="{FF2B5EF4-FFF2-40B4-BE49-F238E27FC236}">
                  <a16:creationId xmlns:a16="http://schemas.microsoft.com/office/drawing/2014/main" id="{D8F9C12F-7077-46B3-9EE2-3C7D589C23C4}"/>
                </a:ext>
              </a:extLst>
            </p:cNvPr>
            <p:cNvCxnSpPr>
              <a:stCxn id="473" idx="1"/>
              <a:endCxn id="484" idx="3"/>
            </p:cNvCxnSpPr>
            <p:nvPr/>
          </p:nvCxnSpPr>
          <p:spPr>
            <a:xfrm flipH="1">
              <a:off x="5618726" y="2635645"/>
              <a:ext cx="1062672" cy="151422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양쪽 모서리가 둥근 사각형 151">
              <a:extLst>
                <a:ext uri="{FF2B5EF4-FFF2-40B4-BE49-F238E27FC236}">
                  <a16:creationId xmlns:a16="http://schemas.microsoft.com/office/drawing/2014/main" id="{A912638C-B6F3-466B-9FE1-FF571F2C88F4}"/>
                </a:ext>
              </a:extLst>
            </p:cNvPr>
            <p:cNvSpPr/>
            <p:nvPr/>
          </p:nvSpPr>
          <p:spPr bwMode="auto">
            <a:xfrm>
              <a:off x="2919096" y="2172741"/>
              <a:ext cx="1182781" cy="351874"/>
            </a:xfrm>
            <a:prstGeom prst="round2SameRect">
              <a:avLst>
                <a:gd name="adj1" fmla="val 30318"/>
                <a:gd name="adj2" fmla="val 32483"/>
              </a:avLst>
            </a:prstGeom>
            <a:gradFill>
              <a:gsLst>
                <a:gs pos="0">
                  <a:schemeClr val="bg1"/>
                </a:gs>
                <a:gs pos="20000">
                  <a:srgbClr val="E0EDFC"/>
                </a:gs>
                <a:gs pos="100000">
                  <a:schemeClr val="bg1"/>
                </a:gs>
              </a:gsLst>
              <a:lin ang="5400000" scaled="0"/>
            </a:gradFill>
            <a:ln w="15875">
              <a:solidFill>
                <a:schemeClr val="accent1">
                  <a:lumMod val="75000"/>
                </a:schemeClr>
              </a:solidFill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kern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클라이언트</a:t>
              </a:r>
              <a:endParaRPr kumimoji="0" lang="en-US" altLang="ko-KR" sz="1000" kern="0" dirty="0">
                <a:solidFill>
                  <a:srgbClr val="0033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50" name="양쪽 모서리가 둥근 사각형 154">
              <a:extLst>
                <a:ext uri="{FF2B5EF4-FFF2-40B4-BE49-F238E27FC236}">
                  <a16:creationId xmlns:a16="http://schemas.microsoft.com/office/drawing/2014/main" id="{BD80150E-FE29-4323-8589-124567EB162C}"/>
                </a:ext>
              </a:extLst>
            </p:cNvPr>
            <p:cNvSpPr/>
            <p:nvPr/>
          </p:nvSpPr>
          <p:spPr bwMode="auto">
            <a:xfrm>
              <a:off x="2926716" y="2728750"/>
              <a:ext cx="1182781" cy="351874"/>
            </a:xfrm>
            <a:prstGeom prst="round2SameRect">
              <a:avLst>
                <a:gd name="adj1" fmla="val 30318"/>
                <a:gd name="adj2" fmla="val 32483"/>
              </a:avLst>
            </a:prstGeom>
            <a:gradFill>
              <a:gsLst>
                <a:gs pos="0">
                  <a:schemeClr val="bg1"/>
                </a:gs>
                <a:gs pos="20000">
                  <a:srgbClr val="E0EDFC"/>
                </a:gs>
                <a:gs pos="100000">
                  <a:schemeClr val="bg1"/>
                </a:gs>
              </a:gsLst>
              <a:lin ang="5400000" scaled="0"/>
            </a:gradFill>
            <a:ln w="15875">
              <a:solidFill>
                <a:schemeClr val="accent1">
                  <a:lumMod val="75000"/>
                </a:schemeClr>
              </a:solidFill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kern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클라이언트</a:t>
              </a:r>
              <a:endParaRPr kumimoji="0" lang="en-US" altLang="ko-KR" sz="1000" kern="0" dirty="0">
                <a:solidFill>
                  <a:srgbClr val="0033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451" name="직선 화살표 연결선 155">
              <a:extLst>
                <a:ext uri="{FF2B5EF4-FFF2-40B4-BE49-F238E27FC236}">
                  <a16:creationId xmlns:a16="http://schemas.microsoft.com/office/drawing/2014/main" id="{C1665F0D-ABFC-4C4D-850F-D72EA223BB67}"/>
                </a:ext>
              </a:extLst>
            </p:cNvPr>
            <p:cNvCxnSpPr>
              <a:stCxn id="449" idx="0"/>
              <a:endCxn id="484" idx="1"/>
            </p:cNvCxnSpPr>
            <p:nvPr/>
          </p:nvCxnSpPr>
          <p:spPr>
            <a:xfrm>
              <a:off x="4101877" y="2348678"/>
              <a:ext cx="408973" cy="438385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직선 화살표 연결선 158">
              <a:extLst>
                <a:ext uri="{FF2B5EF4-FFF2-40B4-BE49-F238E27FC236}">
                  <a16:creationId xmlns:a16="http://schemas.microsoft.com/office/drawing/2014/main" id="{85BC41A2-C46C-4F22-975B-379B9BEF65BB}"/>
                </a:ext>
              </a:extLst>
            </p:cNvPr>
            <p:cNvCxnSpPr>
              <a:stCxn id="450" idx="0"/>
              <a:endCxn id="484" idx="1"/>
            </p:cNvCxnSpPr>
            <p:nvPr/>
          </p:nvCxnSpPr>
          <p:spPr>
            <a:xfrm flipV="1">
              <a:off x="4109497" y="2787063"/>
              <a:ext cx="401353" cy="117624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3" name="그룹 173">
              <a:extLst>
                <a:ext uri="{FF2B5EF4-FFF2-40B4-BE49-F238E27FC236}">
                  <a16:creationId xmlns:a16="http://schemas.microsoft.com/office/drawing/2014/main" id="{72644B08-C672-4C55-835C-F5BAFF2ACC36}"/>
                </a:ext>
              </a:extLst>
            </p:cNvPr>
            <p:cNvGrpSpPr/>
            <p:nvPr/>
          </p:nvGrpSpPr>
          <p:grpSpPr>
            <a:xfrm>
              <a:off x="2919097" y="3249221"/>
              <a:ext cx="2064384" cy="693985"/>
              <a:chOff x="2903857" y="3249221"/>
              <a:chExt cx="2064384" cy="693985"/>
            </a:xfrm>
          </p:grpSpPr>
          <p:sp>
            <p:nvSpPr>
              <p:cNvPr id="454" name="AutoShape 61">
                <a:extLst>
                  <a:ext uri="{FF2B5EF4-FFF2-40B4-BE49-F238E27FC236}">
                    <a16:creationId xmlns:a16="http://schemas.microsoft.com/office/drawing/2014/main" id="{DFB3A15C-BEF8-4BAD-88C5-1D4A5C688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3857" y="3249221"/>
                <a:ext cx="2064384" cy="693985"/>
              </a:xfrm>
              <a:prstGeom prst="roundRect">
                <a:avLst/>
              </a:prstGeom>
              <a:solidFill>
                <a:sysClr val="window" lastClr="FFFFFF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txBody>
              <a:bodyPr wrap="square" lIns="0" tIns="3600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1pPr>
                <a:lvl2pPr marL="61087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2pPr>
                <a:lvl3pPr marL="122174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3pPr>
                <a:lvl4pPr marL="183261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4pPr>
                <a:lvl5pPr marL="244411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5pPr>
                <a:lvl6pPr marL="3054985" algn="l" defTabSz="122174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6pPr>
                <a:lvl7pPr marL="3665855" algn="l" defTabSz="122174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7pPr>
                <a:lvl8pPr marL="4276725" algn="l" defTabSz="122174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8pPr>
                <a:lvl9pPr marL="4887595" algn="l" defTabSz="1221740" rtl="0" eaLnBrk="1" latinLnBrk="1" hangingPunct="1">
                  <a:defRPr kumimoji="1" b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defTabSz="874395" eaLnBrk="0" fontAlgn="auto" hangingPunct="0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900" dirty="0" err="1">
                    <a:solidFill>
                      <a:schemeClr val="bg2">
                        <a:lumMod val="1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MapReduce</a:t>
                </a:r>
                <a:r>
                  <a:rPr kumimoji="0" lang="en-US" altLang="ko-KR" sz="900" dirty="0">
                    <a:solidFill>
                      <a:schemeClr val="bg2">
                        <a:lumMod val="1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Status</a:t>
                </a:r>
              </a:p>
              <a:p>
                <a:pPr defTabSz="874395" eaLnBrk="0" fontAlgn="auto" hangingPunct="0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900" dirty="0">
                    <a:solidFill>
                      <a:schemeClr val="bg2">
                        <a:lumMod val="1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Job </a:t>
                </a:r>
                <a:r>
                  <a:rPr kumimoji="0" lang="en-US" altLang="ko-KR" sz="900" dirty="0" err="1">
                    <a:solidFill>
                      <a:schemeClr val="bg2">
                        <a:lumMod val="1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Submisssion</a:t>
                </a:r>
                <a:endParaRPr kumimoji="0" lang="en-US" altLang="ko-KR" sz="900" dirty="0">
                  <a:solidFill>
                    <a:schemeClr val="bg2">
                      <a:lumMod val="1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defTabSz="874395" eaLnBrk="0" fontAlgn="auto" hangingPunct="0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900" dirty="0">
                    <a:solidFill>
                      <a:schemeClr val="bg2">
                        <a:lumMod val="1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Node Status</a:t>
                </a:r>
              </a:p>
              <a:p>
                <a:pPr defTabSz="874395" eaLnBrk="0" fontAlgn="auto" hangingPunct="0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900" dirty="0">
                    <a:solidFill>
                      <a:schemeClr val="bg2">
                        <a:lumMod val="1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Resource Request</a:t>
                </a:r>
              </a:p>
            </p:txBody>
          </p:sp>
          <p:cxnSp>
            <p:nvCxnSpPr>
              <p:cNvPr id="455" name="직선 화살표 연결선 163">
                <a:extLst>
                  <a:ext uri="{FF2B5EF4-FFF2-40B4-BE49-F238E27FC236}">
                    <a16:creationId xmlns:a16="http://schemas.microsoft.com/office/drawing/2014/main" id="{491FEA8F-A38F-447A-B47B-7115ACB83D13}"/>
                  </a:ext>
                </a:extLst>
              </p:cNvPr>
              <p:cNvCxnSpPr/>
              <p:nvPr/>
            </p:nvCxnSpPr>
            <p:spPr>
              <a:xfrm>
                <a:off x="4419600" y="3429000"/>
                <a:ext cx="486281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직선 화살표 연결선 164">
                <a:extLst>
                  <a:ext uri="{FF2B5EF4-FFF2-40B4-BE49-F238E27FC236}">
                    <a16:creationId xmlns:a16="http://schemas.microsoft.com/office/drawing/2014/main" id="{E687FAC6-094C-4701-A0CF-3B5E59E1F35A}"/>
                  </a:ext>
                </a:extLst>
              </p:cNvPr>
              <p:cNvCxnSpPr/>
              <p:nvPr/>
            </p:nvCxnSpPr>
            <p:spPr>
              <a:xfrm>
                <a:off x="4419600" y="3561754"/>
                <a:ext cx="486281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직선 화살표 연결선 166">
                <a:extLst>
                  <a:ext uri="{FF2B5EF4-FFF2-40B4-BE49-F238E27FC236}">
                    <a16:creationId xmlns:a16="http://schemas.microsoft.com/office/drawing/2014/main" id="{AC5383D3-CC5A-4DDF-95B5-2E13F0474B1E}"/>
                  </a:ext>
                </a:extLst>
              </p:cNvPr>
              <p:cNvCxnSpPr/>
              <p:nvPr/>
            </p:nvCxnSpPr>
            <p:spPr>
              <a:xfrm>
                <a:off x="4419600" y="3692494"/>
                <a:ext cx="486281" cy="0"/>
              </a:xfrm>
              <a:prstGeom prst="straightConnector1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  <a:prstDash val="lgDash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직선 화살표 연결선 170">
                <a:extLst>
                  <a:ext uri="{FF2B5EF4-FFF2-40B4-BE49-F238E27FC236}">
                    <a16:creationId xmlns:a16="http://schemas.microsoft.com/office/drawing/2014/main" id="{23FF9B67-EF45-414D-A98D-286907A98338}"/>
                  </a:ext>
                </a:extLst>
              </p:cNvPr>
              <p:cNvCxnSpPr/>
              <p:nvPr/>
            </p:nvCxnSpPr>
            <p:spPr>
              <a:xfrm>
                <a:off x="4419600" y="3839192"/>
                <a:ext cx="486281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7" name="그룹 258">
            <a:extLst>
              <a:ext uri="{FF2B5EF4-FFF2-40B4-BE49-F238E27FC236}">
                <a16:creationId xmlns:a16="http://schemas.microsoft.com/office/drawing/2014/main" id="{AE284425-C2F8-43E7-B469-E991BA05B312}"/>
              </a:ext>
            </a:extLst>
          </p:cNvPr>
          <p:cNvGrpSpPr/>
          <p:nvPr/>
        </p:nvGrpSpPr>
        <p:grpSpPr>
          <a:xfrm>
            <a:off x="6443748" y="3928711"/>
            <a:ext cx="3592831" cy="2419202"/>
            <a:chOff x="2912320" y="3335955"/>
            <a:chExt cx="5287282" cy="2740910"/>
          </a:xfrm>
        </p:grpSpPr>
        <p:grpSp>
          <p:nvGrpSpPr>
            <p:cNvPr id="488" name="그룹 177">
              <a:extLst>
                <a:ext uri="{FF2B5EF4-FFF2-40B4-BE49-F238E27FC236}">
                  <a16:creationId xmlns:a16="http://schemas.microsoft.com/office/drawing/2014/main" id="{4B7FD556-3F17-44C0-AD10-762EF30DB7DF}"/>
                </a:ext>
              </a:extLst>
            </p:cNvPr>
            <p:cNvGrpSpPr/>
            <p:nvPr/>
          </p:nvGrpSpPr>
          <p:grpSpPr>
            <a:xfrm>
              <a:off x="2912320" y="3335955"/>
              <a:ext cx="5179237" cy="2740910"/>
              <a:chOff x="4274203" y="3349051"/>
              <a:chExt cx="5179237" cy="2740910"/>
            </a:xfrm>
          </p:grpSpPr>
          <p:sp>
            <p:nvSpPr>
              <p:cNvPr id="538" name="TextBox 537">
                <a:extLst>
                  <a:ext uri="{FF2B5EF4-FFF2-40B4-BE49-F238E27FC236}">
                    <a16:creationId xmlns:a16="http://schemas.microsoft.com/office/drawing/2014/main" id="{077034DE-AD1A-466E-A648-F780FE1E9A72}"/>
                  </a:ext>
                </a:extLst>
              </p:cNvPr>
              <p:cNvSpPr txBox="1"/>
              <p:nvPr/>
            </p:nvSpPr>
            <p:spPr>
              <a:xfrm>
                <a:off x="4274203" y="3658918"/>
                <a:ext cx="5175019" cy="24310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noAutofit/>
              </a:bodyPr>
              <a:lstStyle/>
              <a:p>
                <a:endParaRPr lang="en-US" altLang="ko-KR" sz="14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39" name="Rectangle 377">
                <a:extLst>
                  <a:ext uri="{FF2B5EF4-FFF2-40B4-BE49-F238E27FC236}">
                    <a16:creationId xmlns:a16="http://schemas.microsoft.com/office/drawing/2014/main" id="{346EFCD7-DD66-4A4B-ADD0-F2BD973F1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4203" y="3349051"/>
                <a:ext cx="5179237" cy="309867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9B9B9B"/>
                  </a:gs>
                  <a:gs pos="84000">
                    <a:srgbClr val="6F6F6F"/>
                  </a:gs>
                  <a:gs pos="100000">
                    <a:srgbClr val="A7A7A7"/>
                  </a:gs>
                </a:gsLst>
                <a:lin ang="5400000" scaled="0"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contourW="12700" prstMaterial="dkEdge">
                <a:bevelT w="12700" h="44450"/>
                <a:bevelB w="0"/>
                <a:contourClr>
                  <a:schemeClr val="bg1">
                    <a:lumMod val="8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contourW="19050">
                  <a:bevelT w="1270"/>
                  <a:contourClr>
                    <a:srgbClr val="4F4F4F"/>
                  </a:contourClr>
                </a:sp3d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altLang="ko-KR" sz="12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lumMod val="65000"/>
                          <a:lumOff val="35000"/>
                          <a:alpha val="60000"/>
                        </a:schemeClr>
                      </a:glow>
                    </a:effectLst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HDFS</a:t>
                </a:r>
                <a:endParaRPr lang="ko-KR" altLang="en-US" sz="1200" dirty="0">
                  <a:solidFill>
                    <a:schemeClr val="bg1"/>
                  </a:solidFill>
                  <a:effectLst>
                    <a:glow rad="101600">
                      <a:schemeClr val="tx1">
                        <a:lumMod val="65000"/>
                        <a:lumOff val="3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489" name="그룹 251">
              <a:extLst>
                <a:ext uri="{FF2B5EF4-FFF2-40B4-BE49-F238E27FC236}">
                  <a16:creationId xmlns:a16="http://schemas.microsoft.com/office/drawing/2014/main" id="{E6107987-BF24-4D5B-B882-D948F511B60D}"/>
                </a:ext>
              </a:extLst>
            </p:cNvPr>
            <p:cNvGrpSpPr/>
            <p:nvPr/>
          </p:nvGrpSpPr>
          <p:grpSpPr>
            <a:xfrm>
              <a:off x="6478862" y="4489402"/>
              <a:ext cx="1117060" cy="1065003"/>
              <a:chOff x="6271598" y="4489402"/>
              <a:chExt cx="1117060" cy="1065003"/>
            </a:xfrm>
          </p:grpSpPr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E9586357-EA9F-4991-823D-3B1C795B0F19}"/>
                  </a:ext>
                </a:extLst>
              </p:cNvPr>
              <p:cNvSpPr txBox="1"/>
              <p:nvPr/>
            </p:nvSpPr>
            <p:spPr>
              <a:xfrm>
                <a:off x="6271598" y="4722010"/>
                <a:ext cx="395193" cy="43171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4000"/>
                </a:schemeClr>
              </a:solidFill>
              <a:ln>
                <a:solidFill>
                  <a:schemeClr val="accent1">
                    <a:lumMod val="50000"/>
                    <a:alpha val="98000"/>
                  </a:schemeClr>
                </a:solidFill>
              </a:ln>
            </p:spPr>
            <p:txBody>
              <a:bodyPr wrap="none" rtlCol="0">
                <a:noAutofit/>
              </a:bodyPr>
              <a:lstStyle/>
              <a:p>
                <a:endParaRPr lang="en-US" altLang="ko-KR" sz="14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527" name="그룹 250">
                <a:extLst>
                  <a:ext uri="{FF2B5EF4-FFF2-40B4-BE49-F238E27FC236}">
                    <a16:creationId xmlns:a16="http://schemas.microsoft.com/office/drawing/2014/main" id="{03D75B23-4DFB-4308-8E28-52362DE874F5}"/>
                  </a:ext>
                </a:extLst>
              </p:cNvPr>
              <p:cNvGrpSpPr/>
              <p:nvPr/>
            </p:nvGrpSpPr>
            <p:grpSpPr>
              <a:xfrm>
                <a:off x="6277694" y="4489402"/>
                <a:ext cx="1110964" cy="1065003"/>
                <a:chOff x="6198446" y="4489402"/>
                <a:chExt cx="1110964" cy="1065003"/>
              </a:xfrm>
            </p:grpSpPr>
            <p:sp>
              <p:nvSpPr>
                <p:cNvPr id="528" name="TextBox 527">
                  <a:extLst>
                    <a:ext uri="{FF2B5EF4-FFF2-40B4-BE49-F238E27FC236}">
                      <a16:creationId xmlns:a16="http://schemas.microsoft.com/office/drawing/2014/main" id="{ACCA4FA0-1A52-4F13-B230-5E904A969DF4}"/>
                    </a:ext>
                  </a:extLst>
                </p:cNvPr>
                <p:cNvSpPr txBox="1"/>
                <p:nvPr/>
              </p:nvSpPr>
              <p:spPr>
                <a:xfrm>
                  <a:off x="6762773" y="4722010"/>
                  <a:ext cx="395193" cy="43171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74000"/>
                  </a:schemeClr>
                </a:solidFill>
                <a:ln>
                  <a:solidFill>
                    <a:schemeClr val="accent1">
                      <a:lumMod val="50000"/>
                      <a:alpha val="98000"/>
                    </a:schemeClr>
                  </a:solidFill>
                </a:ln>
              </p:spPr>
              <p:txBody>
                <a:bodyPr wrap="none" rtlCol="0">
                  <a:noAutofit/>
                </a:bodyPr>
                <a:lstStyle/>
                <a:p>
                  <a:endParaRPr lang="en-US" altLang="ko-KR" sz="1400" b="1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29" name="직사각형 201">
                  <a:extLst>
                    <a:ext uri="{FF2B5EF4-FFF2-40B4-BE49-F238E27FC236}">
                      <a16:creationId xmlns:a16="http://schemas.microsoft.com/office/drawing/2014/main" id="{CE63EC07-2C90-4251-B4F2-CFB9A2F0D722}"/>
                    </a:ext>
                  </a:extLst>
                </p:cNvPr>
                <p:cNvSpPr/>
                <p:nvPr/>
              </p:nvSpPr>
              <p:spPr>
                <a:xfrm>
                  <a:off x="6797059" y="4902219"/>
                  <a:ext cx="109648" cy="13563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30" name="직사각형 202">
                  <a:extLst>
                    <a:ext uri="{FF2B5EF4-FFF2-40B4-BE49-F238E27FC236}">
                      <a16:creationId xmlns:a16="http://schemas.microsoft.com/office/drawing/2014/main" id="{6347C4BE-0BA2-42C4-99D2-B883BF844D5F}"/>
                    </a:ext>
                  </a:extLst>
                </p:cNvPr>
                <p:cNvSpPr/>
                <p:nvPr/>
              </p:nvSpPr>
              <p:spPr>
                <a:xfrm>
                  <a:off x="7000626" y="4947818"/>
                  <a:ext cx="109648" cy="13563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31" name="직사각형 204">
                  <a:extLst>
                    <a:ext uri="{FF2B5EF4-FFF2-40B4-BE49-F238E27FC236}">
                      <a16:creationId xmlns:a16="http://schemas.microsoft.com/office/drawing/2014/main" id="{A7DF423E-B34C-4778-BCBC-8CAC098E7333}"/>
                    </a:ext>
                  </a:extLst>
                </p:cNvPr>
                <p:cNvSpPr/>
                <p:nvPr/>
              </p:nvSpPr>
              <p:spPr>
                <a:xfrm>
                  <a:off x="6243531" y="4973798"/>
                  <a:ext cx="109648" cy="13563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32" name="직사각형 205">
                  <a:extLst>
                    <a:ext uri="{FF2B5EF4-FFF2-40B4-BE49-F238E27FC236}">
                      <a16:creationId xmlns:a16="http://schemas.microsoft.com/office/drawing/2014/main" id="{9ED6B20C-4886-4254-BD4F-B0A7EBB7EED2}"/>
                    </a:ext>
                  </a:extLst>
                </p:cNvPr>
                <p:cNvSpPr/>
                <p:nvPr/>
              </p:nvSpPr>
              <p:spPr>
                <a:xfrm>
                  <a:off x="6232774" y="4785269"/>
                  <a:ext cx="109648" cy="13563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33" name="직사각형 206">
                  <a:extLst>
                    <a:ext uri="{FF2B5EF4-FFF2-40B4-BE49-F238E27FC236}">
                      <a16:creationId xmlns:a16="http://schemas.microsoft.com/office/drawing/2014/main" id="{9A0B2AC9-ADD1-44EF-8785-5E1EFE657468}"/>
                    </a:ext>
                  </a:extLst>
                </p:cNvPr>
                <p:cNvSpPr/>
                <p:nvPr/>
              </p:nvSpPr>
              <p:spPr>
                <a:xfrm>
                  <a:off x="6450278" y="4852445"/>
                  <a:ext cx="109648" cy="13563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34" name="직사각형 207">
                  <a:extLst>
                    <a:ext uri="{FF2B5EF4-FFF2-40B4-BE49-F238E27FC236}">
                      <a16:creationId xmlns:a16="http://schemas.microsoft.com/office/drawing/2014/main" id="{5DAED22F-F41F-4B17-9342-4D5320A9919A}"/>
                    </a:ext>
                  </a:extLst>
                </p:cNvPr>
                <p:cNvSpPr/>
                <p:nvPr/>
              </p:nvSpPr>
              <p:spPr>
                <a:xfrm>
                  <a:off x="6860357" y="4802232"/>
                  <a:ext cx="109648" cy="13563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35" name="양쪽 모서리가 둥근 사각형 208">
                  <a:extLst>
                    <a:ext uri="{FF2B5EF4-FFF2-40B4-BE49-F238E27FC236}">
                      <a16:creationId xmlns:a16="http://schemas.microsoft.com/office/drawing/2014/main" id="{E3A2B4AE-B69C-43A8-8EE0-E668D26AB16F}"/>
                    </a:ext>
                  </a:extLst>
                </p:cNvPr>
                <p:cNvSpPr/>
                <p:nvPr/>
              </p:nvSpPr>
              <p:spPr bwMode="auto">
                <a:xfrm>
                  <a:off x="6198446" y="4489402"/>
                  <a:ext cx="959520" cy="231672"/>
                </a:xfrm>
                <a:prstGeom prst="round2SameRect">
                  <a:avLst/>
                </a:prstGeom>
                <a:noFill/>
                <a:ln w="15875">
                  <a:noFill/>
                </a:ln>
                <a:effectLst/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900" kern="0" dirty="0">
                      <a:solidFill>
                        <a:srgbClr val="003366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데이터 </a:t>
                  </a:r>
                  <a:r>
                    <a:rPr kumimoji="0" lang="ko-KR" altLang="en-US" sz="900" kern="0" dirty="0" err="1">
                      <a:solidFill>
                        <a:srgbClr val="003366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노드</a:t>
                  </a:r>
                  <a:endParaRPr kumimoji="0" lang="en-US" altLang="ko-KR" sz="900" kern="0" dirty="0">
                    <a:solidFill>
                      <a:srgbClr val="003366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36" name="오른쪽 중괄호 211">
                  <a:extLst>
                    <a:ext uri="{FF2B5EF4-FFF2-40B4-BE49-F238E27FC236}">
                      <a16:creationId xmlns:a16="http://schemas.microsoft.com/office/drawing/2014/main" id="{E6D4A3E5-E229-4E9C-A531-BD944CFCC921}"/>
                    </a:ext>
                  </a:extLst>
                </p:cNvPr>
                <p:cNvSpPr/>
                <p:nvPr/>
              </p:nvSpPr>
              <p:spPr>
                <a:xfrm rot="5400000">
                  <a:off x="6604632" y="4864896"/>
                  <a:ext cx="159926" cy="741708"/>
                </a:xfrm>
                <a:prstGeom prst="rightBrace">
                  <a:avLst>
                    <a:gd name="adj1" fmla="val 58345"/>
                    <a:gd name="adj2" fmla="val 49469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37" name="TextBox 536">
                  <a:extLst>
                    <a:ext uri="{FF2B5EF4-FFF2-40B4-BE49-F238E27FC236}">
                      <a16:creationId xmlns:a16="http://schemas.microsoft.com/office/drawing/2014/main" id="{EE3AD15F-F307-4C80-BFF9-09B16DEA18B7}"/>
                    </a:ext>
                  </a:extLst>
                </p:cNvPr>
                <p:cNvSpPr txBox="1"/>
                <p:nvPr/>
              </p:nvSpPr>
              <p:spPr>
                <a:xfrm>
                  <a:off x="6276914" y="5292877"/>
                  <a:ext cx="1032496" cy="2615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 b="1" dirty="0" err="1">
                      <a:solidFill>
                        <a:schemeClr val="accent1">
                          <a:lumMod val="50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랙</a:t>
                  </a:r>
                  <a:r>
                    <a:rPr lang="en-US" altLang="ko-KR" sz="900" b="1" dirty="0">
                      <a:solidFill>
                        <a:schemeClr val="accent1">
                          <a:lumMod val="50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(rack)2</a:t>
                  </a:r>
                  <a:endParaRPr lang="ko-KR" altLang="en-US" sz="900" b="1" dirty="0">
                    <a:solidFill>
                      <a:schemeClr val="accent1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cxnSp>
          <p:nvCxnSpPr>
            <p:cNvPr id="490" name="직선 화살표 연결선 214">
              <a:extLst>
                <a:ext uri="{FF2B5EF4-FFF2-40B4-BE49-F238E27FC236}">
                  <a16:creationId xmlns:a16="http://schemas.microsoft.com/office/drawing/2014/main" id="{87AB1A85-285F-4FAF-9756-35E5E9216B77}"/>
                </a:ext>
              </a:extLst>
            </p:cNvPr>
            <p:cNvCxnSpPr>
              <a:stCxn id="532" idx="1"/>
              <a:endCxn id="525" idx="3"/>
            </p:cNvCxnSpPr>
            <p:nvPr/>
          </p:nvCxnSpPr>
          <p:spPr>
            <a:xfrm flipH="1" flipV="1">
              <a:off x="5233988" y="4842050"/>
              <a:ext cx="1285298" cy="11038"/>
            </a:xfrm>
            <a:prstGeom prst="straightConnector1">
              <a:avLst/>
            </a:prstGeom>
            <a:ln w="12700">
              <a:solidFill>
                <a:schemeClr val="accent6">
                  <a:lumMod val="50000"/>
                </a:schemeClr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C8372621-8A98-4173-96A2-0CD724D5A2E9}"/>
                </a:ext>
              </a:extLst>
            </p:cNvPr>
            <p:cNvSpPr txBox="1"/>
            <p:nvPr/>
          </p:nvSpPr>
          <p:spPr>
            <a:xfrm>
              <a:off x="5733457" y="4644503"/>
              <a:ext cx="410812" cy="418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accent6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복제</a:t>
              </a:r>
            </a:p>
          </p:txBody>
        </p:sp>
        <p:sp>
          <p:nvSpPr>
            <p:cNvPr id="492" name="양쪽 모서리가 둥근 사각형 219">
              <a:extLst>
                <a:ext uri="{FF2B5EF4-FFF2-40B4-BE49-F238E27FC236}">
                  <a16:creationId xmlns:a16="http://schemas.microsoft.com/office/drawing/2014/main" id="{4324AD1D-F2CF-41CB-B3BF-8D7A4CA1152B}"/>
                </a:ext>
              </a:extLst>
            </p:cNvPr>
            <p:cNvSpPr/>
            <p:nvPr/>
          </p:nvSpPr>
          <p:spPr bwMode="auto">
            <a:xfrm>
              <a:off x="5424709" y="5736336"/>
              <a:ext cx="1094576" cy="247647"/>
            </a:xfrm>
            <a:prstGeom prst="round2SameRect">
              <a:avLst>
                <a:gd name="adj1" fmla="val 30318"/>
                <a:gd name="adj2" fmla="val 32483"/>
              </a:avLst>
            </a:prstGeom>
            <a:gradFill>
              <a:gsLst>
                <a:gs pos="0">
                  <a:schemeClr val="bg1"/>
                </a:gs>
                <a:gs pos="20000">
                  <a:srgbClr val="E0EDFC"/>
                </a:gs>
                <a:gs pos="100000">
                  <a:schemeClr val="bg1"/>
                </a:gs>
              </a:gsLst>
              <a:lin ang="5400000" scaled="0"/>
            </a:gradFill>
            <a:ln w="15875">
              <a:solidFill>
                <a:schemeClr val="accent1">
                  <a:lumMod val="75000"/>
                </a:schemeClr>
              </a:solidFill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kern="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클라이언트</a:t>
              </a:r>
              <a:endParaRPr kumimoji="0" lang="en-US" altLang="ko-KR" sz="1000" kern="0" dirty="0">
                <a:solidFill>
                  <a:srgbClr val="0033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493" name="직선 화살표 연결선 220">
              <a:extLst>
                <a:ext uri="{FF2B5EF4-FFF2-40B4-BE49-F238E27FC236}">
                  <a16:creationId xmlns:a16="http://schemas.microsoft.com/office/drawing/2014/main" id="{F51D4AF7-0C0D-49F0-AC11-160BCA51B911}"/>
                </a:ext>
              </a:extLst>
            </p:cNvPr>
            <p:cNvCxnSpPr>
              <a:stCxn id="531" idx="2"/>
              <a:endCxn id="492" idx="3"/>
            </p:cNvCxnSpPr>
            <p:nvPr/>
          </p:nvCxnSpPr>
          <p:spPr>
            <a:xfrm flipH="1">
              <a:off x="5971998" y="5109435"/>
              <a:ext cx="612868" cy="626901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직선 화살표 연결선 223">
              <a:extLst>
                <a:ext uri="{FF2B5EF4-FFF2-40B4-BE49-F238E27FC236}">
                  <a16:creationId xmlns:a16="http://schemas.microsoft.com/office/drawing/2014/main" id="{9A304C7A-C095-4260-8D40-D215704EE3CC}"/>
                </a:ext>
              </a:extLst>
            </p:cNvPr>
            <p:cNvCxnSpPr>
              <a:stCxn id="524" idx="2"/>
              <a:endCxn id="492" idx="3"/>
            </p:cNvCxnSpPr>
            <p:nvPr/>
          </p:nvCxnSpPr>
          <p:spPr>
            <a:xfrm>
              <a:off x="4989754" y="4994247"/>
              <a:ext cx="982243" cy="742089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F4D456DB-085F-46AF-AB4D-54385E7DFDED}"/>
                </a:ext>
              </a:extLst>
            </p:cNvPr>
            <p:cNvSpPr txBox="1"/>
            <p:nvPr/>
          </p:nvSpPr>
          <p:spPr>
            <a:xfrm>
              <a:off x="4660281" y="5441173"/>
              <a:ext cx="1438728" cy="261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2">
                      <a:lumMod val="1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파일쓰기</a:t>
              </a:r>
              <a:r>
                <a:rPr lang="en-US" altLang="ko-KR" sz="900" b="1" dirty="0">
                  <a:solidFill>
                    <a:schemeClr val="bg2">
                      <a:lumMod val="1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(Write)</a:t>
              </a:r>
              <a:endParaRPr lang="ko-KR" altLang="en-US" sz="900" b="1" dirty="0">
                <a:solidFill>
                  <a:schemeClr val="bg2">
                    <a:lumMod val="1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96" name="양쪽 모서리가 둥근 사각형 229">
              <a:extLst>
                <a:ext uri="{FF2B5EF4-FFF2-40B4-BE49-F238E27FC236}">
                  <a16:creationId xmlns:a16="http://schemas.microsoft.com/office/drawing/2014/main" id="{B85A2302-C14E-4B30-83A6-D4D5AB99DFA6}"/>
                </a:ext>
              </a:extLst>
            </p:cNvPr>
            <p:cNvSpPr/>
            <p:nvPr/>
          </p:nvSpPr>
          <p:spPr bwMode="auto">
            <a:xfrm>
              <a:off x="3714593" y="4114458"/>
              <a:ext cx="1117076" cy="292271"/>
            </a:xfrm>
            <a:prstGeom prst="round2SameRect">
              <a:avLst>
                <a:gd name="adj1" fmla="val 30318"/>
                <a:gd name="adj2" fmla="val 32483"/>
              </a:avLst>
            </a:prstGeom>
            <a:gradFill>
              <a:gsLst>
                <a:gs pos="0">
                  <a:schemeClr val="bg1"/>
                </a:gs>
                <a:gs pos="20000">
                  <a:srgbClr val="E0EDFC"/>
                </a:gs>
                <a:gs pos="100000">
                  <a:schemeClr val="bg1"/>
                </a:gs>
              </a:gsLst>
              <a:lin ang="5400000" scaled="0"/>
            </a:gradFill>
            <a:ln w="15875">
              <a:solidFill>
                <a:schemeClr val="accent1">
                  <a:lumMod val="75000"/>
                </a:schemeClr>
              </a:solidFill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kern="0" dirty="0">
                  <a:solidFill>
                    <a:srgbClr val="0033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클라이언트</a:t>
              </a:r>
              <a:endParaRPr kumimoji="0" lang="en-US" altLang="ko-KR" sz="1000" kern="0" dirty="0">
                <a:solidFill>
                  <a:srgbClr val="0033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497" name="직선 화살표 연결선 230">
              <a:extLst>
                <a:ext uri="{FF2B5EF4-FFF2-40B4-BE49-F238E27FC236}">
                  <a16:creationId xmlns:a16="http://schemas.microsoft.com/office/drawing/2014/main" id="{362D594B-FF3E-42DB-A07A-52AE09F17893}"/>
                </a:ext>
              </a:extLst>
            </p:cNvPr>
            <p:cNvCxnSpPr>
              <a:endCxn id="516" idx="0"/>
            </p:cNvCxnSpPr>
            <p:nvPr/>
          </p:nvCxnSpPr>
          <p:spPr>
            <a:xfrm flipH="1">
              <a:off x="3927998" y="4383218"/>
              <a:ext cx="194555" cy="332985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8" name="그룹 256">
              <a:extLst>
                <a:ext uri="{FF2B5EF4-FFF2-40B4-BE49-F238E27FC236}">
                  <a16:creationId xmlns:a16="http://schemas.microsoft.com/office/drawing/2014/main" id="{16B29550-9FBA-424E-8051-3DBDBDEB9751}"/>
                </a:ext>
              </a:extLst>
            </p:cNvPr>
            <p:cNvGrpSpPr/>
            <p:nvPr/>
          </p:nvGrpSpPr>
          <p:grpSpPr>
            <a:xfrm>
              <a:off x="3172487" y="4412759"/>
              <a:ext cx="2351354" cy="1151782"/>
              <a:chOff x="3562631" y="4412759"/>
              <a:chExt cx="2351354" cy="1151782"/>
            </a:xfrm>
          </p:grpSpPr>
          <p:grpSp>
            <p:nvGrpSpPr>
              <p:cNvPr id="508" name="그룹 178">
                <a:extLst>
                  <a:ext uri="{FF2B5EF4-FFF2-40B4-BE49-F238E27FC236}">
                    <a16:creationId xmlns:a16="http://schemas.microsoft.com/office/drawing/2014/main" id="{93880B4B-9416-47CA-ACF8-C03764E06EEA}"/>
                  </a:ext>
                </a:extLst>
              </p:cNvPr>
              <p:cNvGrpSpPr/>
              <p:nvPr/>
            </p:nvGrpSpPr>
            <p:grpSpPr>
              <a:xfrm>
                <a:off x="4039001" y="4496501"/>
                <a:ext cx="1874984" cy="663390"/>
                <a:chOff x="1682723" y="3406560"/>
                <a:chExt cx="3848268" cy="1126158"/>
              </a:xfrm>
            </p:grpSpPr>
            <p:sp>
              <p:nvSpPr>
                <p:cNvPr id="512" name="양쪽 모서리가 둥근 사각형 199">
                  <a:extLst>
                    <a:ext uri="{FF2B5EF4-FFF2-40B4-BE49-F238E27FC236}">
                      <a16:creationId xmlns:a16="http://schemas.microsoft.com/office/drawing/2014/main" id="{2AB01A5D-2871-490B-B2F8-2A7010C86954}"/>
                    </a:ext>
                  </a:extLst>
                </p:cNvPr>
                <p:cNvSpPr/>
                <p:nvPr/>
              </p:nvSpPr>
              <p:spPr bwMode="auto">
                <a:xfrm>
                  <a:off x="1682723" y="3406560"/>
                  <a:ext cx="3848268" cy="393282"/>
                </a:xfrm>
                <a:prstGeom prst="round2SameRect">
                  <a:avLst/>
                </a:prstGeom>
                <a:noFill/>
                <a:ln w="15875">
                  <a:noFill/>
                </a:ln>
                <a:effectLst/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700" b="1" kern="1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900" kern="0" dirty="0">
                      <a:solidFill>
                        <a:srgbClr val="003366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데이터 </a:t>
                  </a:r>
                  <a:r>
                    <a:rPr kumimoji="0" lang="ko-KR" altLang="en-US" sz="900" kern="0" dirty="0" err="1">
                      <a:solidFill>
                        <a:srgbClr val="003366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노드</a:t>
                  </a:r>
                  <a:endParaRPr kumimoji="0" lang="en-US" altLang="ko-KR" sz="900" kern="0" dirty="0">
                    <a:solidFill>
                      <a:srgbClr val="003366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grpSp>
              <p:nvGrpSpPr>
                <p:cNvPr id="513" name="그룹 180">
                  <a:extLst>
                    <a:ext uri="{FF2B5EF4-FFF2-40B4-BE49-F238E27FC236}">
                      <a16:creationId xmlns:a16="http://schemas.microsoft.com/office/drawing/2014/main" id="{D8F84776-D23D-484F-9959-ADF00A42288D}"/>
                    </a:ext>
                  </a:extLst>
                </p:cNvPr>
                <p:cNvGrpSpPr/>
                <p:nvPr/>
              </p:nvGrpSpPr>
              <p:grpSpPr>
                <a:xfrm>
                  <a:off x="4244076" y="3799842"/>
                  <a:ext cx="811104" cy="732876"/>
                  <a:chOff x="4487916" y="3322322"/>
                  <a:chExt cx="811104" cy="732876"/>
                </a:xfrm>
              </p:grpSpPr>
              <p:sp>
                <p:nvSpPr>
                  <p:cNvPr id="523" name="TextBox 522">
                    <a:extLst>
                      <a:ext uri="{FF2B5EF4-FFF2-40B4-BE49-F238E27FC236}">
                        <a16:creationId xmlns:a16="http://schemas.microsoft.com/office/drawing/2014/main" id="{7FF9189E-8B9A-473B-A075-D01C03F12B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87916" y="3322322"/>
                    <a:ext cx="811104" cy="732876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  <a:alpha val="74000"/>
                    </a:schemeClr>
                  </a:solidFill>
                  <a:ln>
                    <a:solidFill>
                      <a:schemeClr val="accent1">
                        <a:lumMod val="50000"/>
                        <a:alpha val="98000"/>
                      </a:schemeClr>
                    </a:solidFill>
                  </a:ln>
                </p:spPr>
                <p:txBody>
                  <a:bodyPr wrap="none" rtlCol="0">
                    <a:noAutofit/>
                  </a:bodyPr>
                  <a:lstStyle/>
                  <a:p>
                    <a:endParaRPr lang="en-US" altLang="ko-KR" sz="1400" b="1" dirty="0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524" name="직사각형 195">
                    <a:extLst>
                      <a:ext uri="{FF2B5EF4-FFF2-40B4-BE49-F238E27FC236}">
                        <a16:creationId xmlns:a16="http://schemas.microsoft.com/office/drawing/2014/main" id="{5656B840-C43C-4420-850D-21527B055C33}"/>
                      </a:ext>
                    </a:extLst>
                  </p:cNvPr>
                  <p:cNvSpPr/>
                  <p:nvPr/>
                </p:nvSpPr>
                <p:spPr>
                  <a:xfrm>
                    <a:off x="4566130" y="3543748"/>
                    <a:ext cx="225045" cy="23025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525" name="직사각형 197">
                    <a:extLst>
                      <a:ext uri="{FF2B5EF4-FFF2-40B4-BE49-F238E27FC236}">
                        <a16:creationId xmlns:a16="http://schemas.microsoft.com/office/drawing/2014/main" id="{411AEC6E-CB37-48D1-BF0C-DD8B41B54DAE}"/>
                      </a:ext>
                    </a:extLst>
                  </p:cNvPr>
                  <p:cNvSpPr/>
                  <p:nvPr/>
                </p:nvSpPr>
                <p:spPr>
                  <a:xfrm>
                    <a:off x="4954884" y="3400509"/>
                    <a:ext cx="225044" cy="23025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  <p:grpSp>
              <p:nvGrpSpPr>
                <p:cNvPr id="514" name="그룹 181">
                  <a:extLst>
                    <a:ext uri="{FF2B5EF4-FFF2-40B4-BE49-F238E27FC236}">
                      <a16:creationId xmlns:a16="http://schemas.microsoft.com/office/drawing/2014/main" id="{40ABD1AD-414A-42F8-A277-67A0F96FDB9B}"/>
                    </a:ext>
                  </a:extLst>
                </p:cNvPr>
                <p:cNvGrpSpPr/>
                <p:nvPr/>
              </p:nvGrpSpPr>
              <p:grpSpPr>
                <a:xfrm>
                  <a:off x="3085836" y="3799842"/>
                  <a:ext cx="811104" cy="732876"/>
                  <a:chOff x="3329676" y="3322322"/>
                  <a:chExt cx="811104" cy="732876"/>
                </a:xfrm>
              </p:grpSpPr>
              <p:sp>
                <p:nvSpPr>
                  <p:cNvPr id="520" name="TextBox 519">
                    <a:extLst>
                      <a:ext uri="{FF2B5EF4-FFF2-40B4-BE49-F238E27FC236}">
                        <a16:creationId xmlns:a16="http://schemas.microsoft.com/office/drawing/2014/main" id="{4CD0F9E0-5603-47A3-BC36-6E5E7D069969}"/>
                      </a:ext>
                    </a:extLst>
                  </p:cNvPr>
                  <p:cNvSpPr txBox="1"/>
                  <p:nvPr/>
                </p:nvSpPr>
                <p:spPr>
                  <a:xfrm>
                    <a:off x="3329676" y="3322322"/>
                    <a:ext cx="811104" cy="732876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  <a:alpha val="74000"/>
                    </a:schemeClr>
                  </a:solidFill>
                  <a:ln>
                    <a:solidFill>
                      <a:schemeClr val="accent1">
                        <a:lumMod val="50000"/>
                        <a:alpha val="98000"/>
                      </a:schemeClr>
                    </a:solidFill>
                  </a:ln>
                </p:spPr>
                <p:txBody>
                  <a:bodyPr wrap="none" rtlCol="0">
                    <a:noAutofit/>
                  </a:bodyPr>
                  <a:lstStyle/>
                  <a:p>
                    <a:endParaRPr lang="en-US" altLang="ko-KR" sz="1400" b="1" dirty="0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521" name="직사각형 188">
                    <a:extLst>
                      <a:ext uri="{FF2B5EF4-FFF2-40B4-BE49-F238E27FC236}">
                        <a16:creationId xmlns:a16="http://schemas.microsoft.com/office/drawing/2014/main" id="{90A20A3E-CF80-491B-A10A-63FB55E33574}"/>
                      </a:ext>
                    </a:extLst>
                  </p:cNvPr>
                  <p:cNvSpPr/>
                  <p:nvPr/>
                </p:nvSpPr>
                <p:spPr>
                  <a:xfrm>
                    <a:off x="3422210" y="3749752"/>
                    <a:ext cx="225044" cy="23025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522" name="직사각형 189">
                    <a:extLst>
                      <a:ext uri="{FF2B5EF4-FFF2-40B4-BE49-F238E27FC236}">
                        <a16:creationId xmlns:a16="http://schemas.microsoft.com/office/drawing/2014/main" id="{30DDBDD4-9105-48DA-9B14-B8DD5A58022F}"/>
                      </a:ext>
                    </a:extLst>
                  </p:cNvPr>
                  <p:cNvSpPr/>
                  <p:nvPr/>
                </p:nvSpPr>
                <p:spPr>
                  <a:xfrm>
                    <a:off x="3400132" y="3429709"/>
                    <a:ext cx="225045" cy="23025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  <p:grpSp>
              <p:nvGrpSpPr>
                <p:cNvPr id="515" name="그룹 182">
                  <a:extLst>
                    <a:ext uri="{FF2B5EF4-FFF2-40B4-BE49-F238E27FC236}">
                      <a16:creationId xmlns:a16="http://schemas.microsoft.com/office/drawing/2014/main" id="{4B549784-ED88-400B-9661-F2056A64BF34}"/>
                    </a:ext>
                  </a:extLst>
                </p:cNvPr>
                <p:cNvGrpSpPr/>
                <p:nvPr/>
              </p:nvGrpSpPr>
              <p:grpSpPr>
                <a:xfrm>
                  <a:off x="1850086" y="3779522"/>
                  <a:ext cx="811104" cy="732876"/>
                  <a:chOff x="2043249" y="3322322"/>
                  <a:chExt cx="811104" cy="732876"/>
                </a:xfrm>
              </p:grpSpPr>
              <p:sp>
                <p:nvSpPr>
                  <p:cNvPr id="516" name="TextBox 515">
                    <a:extLst>
                      <a:ext uri="{FF2B5EF4-FFF2-40B4-BE49-F238E27FC236}">
                        <a16:creationId xmlns:a16="http://schemas.microsoft.com/office/drawing/2014/main" id="{F81FA6C5-9708-4C2A-9CC2-030D1062D059}"/>
                      </a:ext>
                    </a:extLst>
                  </p:cNvPr>
                  <p:cNvSpPr txBox="1"/>
                  <p:nvPr/>
                </p:nvSpPr>
                <p:spPr>
                  <a:xfrm>
                    <a:off x="2043249" y="3322322"/>
                    <a:ext cx="811104" cy="732876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  <a:alpha val="74000"/>
                    </a:schemeClr>
                  </a:solidFill>
                  <a:ln>
                    <a:solidFill>
                      <a:schemeClr val="accent1">
                        <a:lumMod val="50000"/>
                        <a:alpha val="98000"/>
                      </a:schemeClr>
                    </a:solidFill>
                  </a:ln>
                </p:spPr>
                <p:txBody>
                  <a:bodyPr wrap="none" rtlCol="0">
                    <a:noAutofit/>
                  </a:bodyPr>
                  <a:lstStyle/>
                  <a:p>
                    <a:endParaRPr lang="en-US" altLang="ko-KR" sz="1400" b="1" dirty="0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517" name="직사각형 184">
                    <a:extLst>
                      <a:ext uri="{FF2B5EF4-FFF2-40B4-BE49-F238E27FC236}">
                        <a16:creationId xmlns:a16="http://schemas.microsoft.com/office/drawing/2014/main" id="{8B0D6E3F-F517-4E39-8F12-4A9F4B4CC19E}"/>
                      </a:ext>
                    </a:extLst>
                  </p:cNvPr>
                  <p:cNvSpPr/>
                  <p:nvPr/>
                </p:nvSpPr>
                <p:spPr>
                  <a:xfrm>
                    <a:off x="2478094" y="3770072"/>
                    <a:ext cx="225044" cy="23025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518" name="직사각형 185">
                    <a:extLst>
                      <a:ext uri="{FF2B5EF4-FFF2-40B4-BE49-F238E27FC236}">
                        <a16:creationId xmlns:a16="http://schemas.microsoft.com/office/drawing/2014/main" id="{B673205D-2D35-44DC-A4AC-E04843AF90B2}"/>
                      </a:ext>
                    </a:extLst>
                  </p:cNvPr>
                  <p:cNvSpPr/>
                  <p:nvPr/>
                </p:nvSpPr>
                <p:spPr>
                  <a:xfrm>
                    <a:off x="2134026" y="3452855"/>
                    <a:ext cx="225045" cy="23025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519" name="직사각형 186">
                    <a:extLst>
                      <a:ext uri="{FF2B5EF4-FFF2-40B4-BE49-F238E27FC236}">
                        <a16:creationId xmlns:a16="http://schemas.microsoft.com/office/drawing/2014/main" id="{6AFB84FC-A74D-4218-B1F7-5B6980DDD1CC}"/>
                      </a:ext>
                    </a:extLst>
                  </p:cNvPr>
                  <p:cNvSpPr/>
                  <p:nvPr/>
                </p:nvSpPr>
                <p:spPr>
                  <a:xfrm>
                    <a:off x="2478176" y="3452856"/>
                    <a:ext cx="225044" cy="23025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</p:grpSp>
          <p:sp>
            <p:nvSpPr>
              <p:cNvPr id="509" name="TextBox 508">
                <a:extLst>
                  <a:ext uri="{FF2B5EF4-FFF2-40B4-BE49-F238E27FC236}">
                    <a16:creationId xmlns:a16="http://schemas.microsoft.com/office/drawing/2014/main" id="{18A95C22-BBC9-45B2-AE29-179F4D774994}"/>
                  </a:ext>
                </a:extLst>
              </p:cNvPr>
              <p:cNvSpPr txBox="1"/>
              <p:nvPr/>
            </p:nvSpPr>
            <p:spPr>
              <a:xfrm>
                <a:off x="4290160" y="5303013"/>
                <a:ext cx="1028160" cy="261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 err="1">
                    <a:solidFill>
                      <a:schemeClr val="accent1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랙</a:t>
                </a:r>
                <a:r>
                  <a:rPr lang="en-US" altLang="ko-KR" sz="900" b="1" dirty="0">
                    <a:solidFill>
                      <a:schemeClr val="accent1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(rack)1</a:t>
                </a:r>
                <a:endParaRPr lang="ko-KR" altLang="en-US" sz="900" b="1" dirty="0">
                  <a:solidFill>
                    <a:schemeClr val="accent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10" name="오른쪽 중괄호 212">
                <a:extLst>
                  <a:ext uri="{FF2B5EF4-FFF2-40B4-BE49-F238E27FC236}">
                    <a16:creationId xmlns:a16="http://schemas.microsoft.com/office/drawing/2014/main" id="{614E7CCF-B626-4506-A7B1-5DDC49B10D74}"/>
                  </a:ext>
                </a:extLst>
              </p:cNvPr>
              <p:cNvSpPr/>
              <p:nvPr/>
            </p:nvSpPr>
            <p:spPr>
              <a:xfrm rot="5400000">
                <a:off x="4836350" y="4647713"/>
                <a:ext cx="159926" cy="1196343"/>
              </a:xfrm>
              <a:prstGeom prst="rightBrace">
                <a:avLst>
                  <a:gd name="adj1" fmla="val 58345"/>
                  <a:gd name="adj2" fmla="val 49469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9A2A6FD9-0324-41F1-9D0D-49B0E413D931}"/>
                  </a:ext>
                </a:extLst>
              </p:cNvPr>
              <p:cNvSpPr txBox="1"/>
              <p:nvPr/>
            </p:nvSpPr>
            <p:spPr>
              <a:xfrm>
                <a:off x="3562631" y="4412759"/>
                <a:ext cx="1207360" cy="261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2">
                        <a:lumMod val="1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파일읽기</a:t>
                </a:r>
                <a:endParaRPr lang="en-US" altLang="ko-KR" sz="900" b="1" dirty="0">
                  <a:solidFill>
                    <a:schemeClr val="bg2">
                      <a:lumMod val="1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499" name="양쪽 모서리가 둥근 사각형 235">
              <a:extLst>
                <a:ext uri="{FF2B5EF4-FFF2-40B4-BE49-F238E27FC236}">
                  <a16:creationId xmlns:a16="http://schemas.microsoft.com/office/drawing/2014/main" id="{924718E1-C18A-4507-8680-5B6122E4DBB1}"/>
                </a:ext>
              </a:extLst>
            </p:cNvPr>
            <p:cNvSpPr/>
            <p:nvPr/>
          </p:nvSpPr>
          <p:spPr bwMode="auto">
            <a:xfrm>
              <a:off x="5252299" y="3731369"/>
              <a:ext cx="894103" cy="292250"/>
            </a:xfrm>
            <a:prstGeom prst="round2SameRect">
              <a:avLst>
                <a:gd name="adj1" fmla="val 30318"/>
                <a:gd name="adj2" fmla="val 32483"/>
              </a:avLst>
            </a:prstGeom>
            <a:solidFill>
              <a:schemeClr val="accent2">
                <a:lumMod val="60000"/>
                <a:lumOff val="40000"/>
                <a:alpha val="79000"/>
              </a:schemeClr>
            </a:solidFill>
            <a:ln w="15875">
              <a:solidFill>
                <a:schemeClr val="accent2">
                  <a:lumMod val="75000"/>
                </a:schemeClr>
              </a:solidFill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700" b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kern="0" dirty="0" err="1">
                  <a:solidFill>
                    <a:schemeClr val="tx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네임노드</a:t>
              </a:r>
              <a:endParaRPr kumimoji="0" lang="en-US" altLang="ko-KR" sz="1000" kern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00" name="직사각형 236">
              <a:extLst>
                <a:ext uri="{FF2B5EF4-FFF2-40B4-BE49-F238E27FC236}">
                  <a16:creationId xmlns:a16="http://schemas.microsoft.com/office/drawing/2014/main" id="{19984480-EAFA-4FC4-88D2-230EADD9335B}"/>
                </a:ext>
              </a:extLst>
            </p:cNvPr>
            <p:cNvSpPr/>
            <p:nvPr/>
          </p:nvSpPr>
          <p:spPr>
            <a:xfrm>
              <a:off x="6289477" y="3705559"/>
              <a:ext cx="1778211" cy="362922"/>
            </a:xfrm>
            <a:prstGeom prst="rect">
              <a:avLst/>
            </a:prstGeom>
            <a:noFill/>
            <a:ln w="1016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메타데이터</a:t>
              </a:r>
              <a:r>
                <a:rPr lang="en-US" altLang="ko-KR" sz="8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8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이름</a:t>
              </a:r>
              <a:r>
                <a:rPr lang="en-US" altLang="ko-KR" sz="8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8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복제</a:t>
              </a:r>
              <a:r>
                <a:rPr lang="en-US" altLang="ko-KR" sz="8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,:</a:t>
              </a: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/home/foo/data,3,…</a:t>
              </a:r>
              <a:endParaRPr lang="ko-KR" altLang="en-US" sz="8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501" name="직선 화살표 연결선 238">
              <a:extLst>
                <a:ext uri="{FF2B5EF4-FFF2-40B4-BE49-F238E27FC236}">
                  <a16:creationId xmlns:a16="http://schemas.microsoft.com/office/drawing/2014/main" id="{18DA099B-A623-4091-868C-7084108A16E4}"/>
                </a:ext>
              </a:extLst>
            </p:cNvPr>
            <p:cNvCxnSpPr>
              <a:stCxn id="500" idx="1"/>
              <a:endCxn id="499" idx="0"/>
            </p:cNvCxnSpPr>
            <p:nvPr/>
          </p:nvCxnSpPr>
          <p:spPr>
            <a:xfrm flipH="1" flipV="1">
              <a:off x="6146402" y="3877494"/>
              <a:ext cx="143075" cy="9527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직선 화살표 연결선 242">
              <a:extLst>
                <a:ext uri="{FF2B5EF4-FFF2-40B4-BE49-F238E27FC236}">
                  <a16:creationId xmlns:a16="http://schemas.microsoft.com/office/drawing/2014/main" id="{35FC2A5E-9E71-44C9-B0C8-F4A74C0B0F1F}"/>
                </a:ext>
              </a:extLst>
            </p:cNvPr>
            <p:cNvCxnSpPr/>
            <p:nvPr/>
          </p:nvCxnSpPr>
          <p:spPr>
            <a:xfrm flipH="1">
              <a:off x="4332454" y="3905106"/>
              <a:ext cx="1063885" cy="209352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prstDash val="dashDot"/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86E60C04-EA62-4A88-9F6A-146679761E31}"/>
                </a:ext>
              </a:extLst>
            </p:cNvPr>
            <p:cNvSpPr txBox="1"/>
            <p:nvPr/>
          </p:nvSpPr>
          <p:spPr>
            <a:xfrm>
              <a:off x="3900017" y="3770951"/>
              <a:ext cx="1429895" cy="261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2">
                      <a:lumMod val="1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메타 정보 처리</a:t>
              </a:r>
              <a:endParaRPr lang="en-US" altLang="ko-KR" sz="900" b="1" dirty="0">
                <a:solidFill>
                  <a:schemeClr val="bg2">
                    <a:lumMod val="1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504" name="직선 화살표 연결선 245">
              <a:extLst>
                <a:ext uri="{FF2B5EF4-FFF2-40B4-BE49-F238E27FC236}">
                  <a16:creationId xmlns:a16="http://schemas.microsoft.com/office/drawing/2014/main" id="{F96A7EB1-B072-4E7C-A9D0-805DB721B899}"/>
                </a:ext>
              </a:extLst>
            </p:cNvPr>
            <p:cNvCxnSpPr/>
            <p:nvPr/>
          </p:nvCxnSpPr>
          <p:spPr>
            <a:xfrm flipH="1" flipV="1">
              <a:off x="5876532" y="4052889"/>
              <a:ext cx="608426" cy="675284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5" name="TextBox 504">
              <a:extLst>
                <a:ext uri="{FF2B5EF4-FFF2-40B4-BE49-F238E27FC236}">
                  <a16:creationId xmlns:a16="http://schemas.microsoft.com/office/drawing/2014/main" id="{2CD4046A-00EB-4832-B70E-A57C33591D46}"/>
                </a:ext>
              </a:extLst>
            </p:cNvPr>
            <p:cNvSpPr txBox="1"/>
            <p:nvPr/>
          </p:nvSpPr>
          <p:spPr>
            <a:xfrm>
              <a:off x="5329254" y="4275497"/>
              <a:ext cx="1207360" cy="244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2">
                      <a:lumMod val="1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블록관리</a:t>
              </a:r>
              <a:endParaRPr lang="en-US" altLang="ko-KR" sz="800" b="1" dirty="0">
                <a:solidFill>
                  <a:schemeClr val="bg2">
                    <a:lumMod val="1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6F2277E0-1F7E-4BE0-BF82-27BDFF8BDC8B}"/>
                </a:ext>
              </a:extLst>
            </p:cNvPr>
            <p:cNvSpPr txBox="1"/>
            <p:nvPr/>
          </p:nvSpPr>
          <p:spPr>
            <a:xfrm>
              <a:off x="6992242" y="5205513"/>
              <a:ext cx="1207360" cy="22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파일블록</a:t>
              </a:r>
              <a:endParaRPr lang="en-US" altLang="ko-KR" sz="700" b="1" dirty="0">
                <a:solidFill>
                  <a:schemeClr val="accent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507" name="꺾인 연결선 110">
              <a:extLst>
                <a:ext uri="{FF2B5EF4-FFF2-40B4-BE49-F238E27FC236}">
                  <a16:creationId xmlns:a16="http://schemas.microsoft.com/office/drawing/2014/main" id="{E70F70DC-D980-4CE7-A64E-7F007FD9B8AE}"/>
                </a:ext>
              </a:extLst>
            </p:cNvPr>
            <p:cNvCxnSpPr>
              <a:stCxn id="530" idx="2"/>
              <a:endCxn id="506" idx="0"/>
            </p:cNvCxnSpPr>
            <p:nvPr/>
          </p:nvCxnSpPr>
          <p:spPr>
            <a:xfrm>
              <a:off x="7341962" y="5083455"/>
              <a:ext cx="253960" cy="122058"/>
            </a:xfrm>
            <a:prstGeom prst="straightConnector1">
              <a:avLst/>
            </a:prstGeom>
            <a:ln w="10160">
              <a:solidFill>
                <a:schemeClr val="accent2">
                  <a:lumMod val="75000"/>
                </a:schemeClr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0" name="직선 화살표 연결선 261">
            <a:extLst>
              <a:ext uri="{FF2B5EF4-FFF2-40B4-BE49-F238E27FC236}">
                <a16:creationId xmlns:a16="http://schemas.microsoft.com/office/drawing/2014/main" id="{8B3F08AB-616F-49DA-8F80-75263BFD0D61}"/>
              </a:ext>
            </a:extLst>
          </p:cNvPr>
          <p:cNvCxnSpPr>
            <a:cxnSpLocks/>
            <a:stCxn id="411" idx="0"/>
            <a:endCxn id="538" idx="1"/>
          </p:cNvCxnSpPr>
          <p:nvPr/>
        </p:nvCxnSpPr>
        <p:spPr>
          <a:xfrm>
            <a:off x="5667561" y="4306412"/>
            <a:ext cx="776187" cy="968649"/>
          </a:xfrm>
          <a:prstGeom prst="straightConnector1">
            <a:avLst/>
          </a:prstGeom>
          <a:ln w="25400">
            <a:solidFill>
              <a:srgbClr val="8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직선 화살표 연결선 260">
            <a:extLst>
              <a:ext uri="{FF2B5EF4-FFF2-40B4-BE49-F238E27FC236}">
                <a16:creationId xmlns:a16="http://schemas.microsoft.com/office/drawing/2014/main" id="{D1784FF8-4E60-4516-87D2-D1F47A315E98}"/>
              </a:ext>
            </a:extLst>
          </p:cNvPr>
          <p:cNvCxnSpPr>
            <a:stCxn id="413" idx="0"/>
            <a:endCxn id="485" idx="1"/>
          </p:cNvCxnSpPr>
          <p:nvPr/>
        </p:nvCxnSpPr>
        <p:spPr>
          <a:xfrm flipV="1">
            <a:off x="5667561" y="2526370"/>
            <a:ext cx="776188" cy="670176"/>
          </a:xfrm>
          <a:prstGeom prst="straightConnector1">
            <a:avLst/>
          </a:prstGeom>
          <a:ln w="25400">
            <a:solidFill>
              <a:srgbClr val="8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" name="내용 개체 틀 2">
            <a:extLst>
              <a:ext uri="{FF2B5EF4-FFF2-40B4-BE49-F238E27FC236}">
                <a16:creationId xmlns:a16="http://schemas.microsoft.com/office/drawing/2014/main" id="{0785BC87-97D7-49B6-B512-5D4B439EDD56}"/>
              </a:ext>
            </a:extLst>
          </p:cNvPr>
          <p:cNvSpPr txBox="1"/>
          <p:nvPr/>
        </p:nvSpPr>
        <p:spPr bwMode="auto">
          <a:xfrm>
            <a:off x="2889470" y="5543134"/>
            <a:ext cx="2145798" cy="552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85750" indent="-28575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lang="en-US" sz="200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defRPr>
            </a:lvl1pPr>
            <a:lvl2pPr marL="685800" indent="-28575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6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85850" indent="-28575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6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428750" indent="-28575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6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-28575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6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kern="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하둡</a:t>
            </a:r>
            <a:r>
              <a:rPr lang="ko-KR" altLang="en-US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에코 시스템</a:t>
            </a:r>
          </a:p>
        </p:txBody>
      </p:sp>
      <p:sp>
        <p:nvSpPr>
          <p:cNvPr id="543" name="직사각형 255">
            <a:extLst>
              <a:ext uri="{FF2B5EF4-FFF2-40B4-BE49-F238E27FC236}">
                <a16:creationId xmlns:a16="http://schemas.microsoft.com/office/drawing/2014/main" id="{B1311461-22CE-485A-BA9A-6CBEDCED9942}"/>
              </a:ext>
            </a:extLst>
          </p:cNvPr>
          <p:cNvSpPr/>
          <p:nvPr/>
        </p:nvSpPr>
        <p:spPr>
          <a:xfrm>
            <a:off x="2512839" y="1790406"/>
            <a:ext cx="2678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MapReduce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&amp; HDFS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36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7A0054-8D1A-4B8D-AA8C-FED381720A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58349"/>
            <a:ext cx="10515600" cy="489584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/>
              <a:t>0 </a:t>
            </a:r>
            <a:r>
              <a:rPr lang="ko-KR" altLang="en-US" sz="1600" dirty="0"/>
              <a:t>시와 </a:t>
            </a:r>
            <a:r>
              <a:rPr lang="en-US" altLang="ko-KR" sz="1600" dirty="0"/>
              <a:t>7</a:t>
            </a:r>
            <a:r>
              <a:rPr lang="ko-KR" altLang="en-US" sz="1600" dirty="0"/>
              <a:t>시 사이를 제외하고 모두 동일 수준을 유지하지만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지역별로 약간 차이</a:t>
            </a:r>
          </a:p>
          <a:p>
            <a:pPr marL="0" indent="0">
              <a:buNone/>
            </a:pPr>
            <a:r>
              <a:rPr lang="en-US" altLang="ko-KR" sz="1600" dirty="0"/>
              <a:t>15</a:t>
            </a:r>
            <a:r>
              <a:rPr lang="ko-KR" altLang="en-US" sz="1600" dirty="0"/>
              <a:t>시 경 빈도가 높은 지역</a:t>
            </a:r>
            <a:r>
              <a:rPr lang="en-US" altLang="ko-KR" sz="1600" dirty="0"/>
              <a:t>(</a:t>
            </a:r>
            <a:r>
              <a:rPr lang="ko-KR" altLang="en-US" sz="1600" dirty="0"/>
              <a:t>강남</a:t>
            </a:r>
            <a:r>
              <a:rPr lang="en-US" altLang="ko-KR" sz="1600" dirty="0"/>
              <a:t>,</a:t>
            </a:r>
            <a:r>
              <a:rPr lang="ko-KR" altLang="en-US" sz="1600" dirty="0"/>
              <a:t>서초</a:t>
            </a:r>
            <a:r>
              <a:rPr lang="en-US" altLang="ko-KR" sz="1600" dirty="0"/>
              <a:t>,</a:t>
            </a:r>
            <a:r>
              <a:rPr lang="ko-KR" altLang="en-US" sz="1600" dirty="0"/>
              <a:t>중구</a:t>
            </a:r>
            <a:r>
              <a:rPr lang="en-US" altLang="ko-KR" sz="1600" dirty="0"/>
              <a:t>), 18</a:t>
            </a:r>
            <a:r>
              <a:rPr lang="ko-KR" altLang="en-US" sz="1600" dirty="0"/>
              <a:t>시 정도에 빈도가 높은 곳</a:t>
            </a:r>
            <a:r>
              <a:rPr lang="en-US" altLang="ko-KR" sz="1600" dirty="0"/>
              <a:t>(</a:t>
            </a:r>
            <a:r>
              <a:rPr lang="ko-KR" altLang="en-US" sz="1600" dirty="0"/>
              <a:t>송파</a:t>
            </a:r>
            <a:r>
              <a:rPr lang="en-US" altLang="ko-KR" sz="1600" dirty="0"/>
              <a:t>, </a:t>
            </a:r>
            <a:r>
              <a:rPr lang="ko-KR" altLang="en-US" sz="1600" dirty="0"/>
              <a:t>영등포</a:t>
            </a:r>
            <a:r>
              <a:rPr lang="en-US" altLang="ko-KR" sz="1600" dirty="0"/>
              <a:t>, </a:t>
            </a:r>
            <a:r>
              <a:rPr lang="ko-KR" altLang="en-US" sz="1600" dirty="0"/>
              <a:t>노원구</a:t>
            </a:r>
            <a:r>
              <a:rPr lang="en-US" altLang="ko-KR" sz="1600" dirty="0"/>
              <a:t>)</a:t>
            </a:r>
            <a:r>
              <a:rPr lang="ko-KR" altLang="en-US" sz="1600" dirty="0"/>
              <a:t>으로 </a:t>
            </a:r>
            <a:r>
              <a:rPr lang="ko-KR" altLang="en-US" sz="1600" dirty="0" err="1"/>
              <a:t>나눠짐</a:t>
            </a:r>
            <a:r>
              <a:rPr lang="en-US" altLang="ko-KR" sz="1600" dirty="0"/>
              <a:t>, </a:t>
            </a:r>
          </a:p>
          <a:p>
            <a:pPr marL="0" indent="0">
              <a:buNone/>
            </a:pPr>
            <a:r>
              <a:rPr lang="ko-KR" altLang="en-US" sz="1600" dirty="0"/>
              <a:t>출근시간 </a:t>
            </a:r>
            <a:r>
              <a:rPr lang="ko-KR" altLang="en-US" sz="1600" b="1" dirty="0"/>
              <a:t>중구</a:t>
            </a:r>
            <a:r>
              <a:rPr lang="ko-KR" altLang="en-US" sz="1600" dirty="0"/>
              <a:t> 빈도 낮음</a:t>
            </a:r>
            <a:r>
              <a:rPr lang="en-US" altLang="ko-KR" sz="1600" dirty="0"/>
              <a:t>, </a:t>
            </a:r>
            <a:r>
              <a:rPr lang="ko-KR" altLang="en-US" sz="1600" dirty="0"/>
              <a:t>퇴근시간 중구 빈도 높음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D09459-8AFE-40BD-AADB-55C8B40E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sz="3600" dirty="0"/>
              <a:t>택시 </a:t>
            </a:r>
            <a:r>
              <a:rPr lang="ko-KR" altLang="en-US" sz="3600" dirty="0" err="1"/>
              <a:t>승하차</a:t>
            </a:r>
            <a:r>
              <a:rPr lang="ko-KR" altLang="en-US" sz="3600" dirty="0"/>
              <a:t> 빈도</a:t>
            </a:r>
            <a:r>
              <a:rPr lang="en-US" altLang="ko-KR" sz="3600" dirty="0"/>
              <a:t>(</a:t>
            </a:r>
            <a:r>
              <a:rPr lang="ko-KR" altLang="en-US" sz="3600" dirty="0"/>
              <a:t>시간별</a:t>
            </a:r>
            <a:r>
              <a:rPr lang="en-US" altLang="ko-KR" sz="3600" dirty="0"/>
              <a:t>) </a:t>
            </a:r>
            <a:endParaRPr lang="en-US" sz="3600" dirty="0"/>
          </a:p>
        </p:txBody>
      </p:sp>
      <p:pic>
        <p:nvPicPr>
          <p:cNvPr id="4" name="그림 1">
            <a:extLst>
              <a:ext uri="{FF2B5EF4-FFF2-40B4-BE49-F238E27FC236}">
                <a16:creationId xmlns:a16="http://schemas.microsoft.com/office/drawing/2014/main" id="{B8150627-78A2-4FBE-8CA0-A499D9CAA4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666" y="2454149"/>
            <a:ext cx="8088668" cy="40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42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C98590E-1937-4BC4-987F-7B0A0C4C8E6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352712254"/>
              </p:ext>
            </p:extLst>
          </p:nvPr>
        </p:nvGraphicFramePr>
        <p:xfrm>
          <a:off x="1521902" y="1171860"/>
          <a:ext cx="9148195" cy="52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E3C20DB-117C-4413-8DBC-136865CB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/>
              <a:t>AI + Big data + GIS (</a:t>
            </a:r>
            <a:r>
              <a:rPr lang="ko-KR" altLang="en-US" sz="3600" dirty="0" err="1"/>
              <a:t>우버택시</a:t>
            </a:r>
            <a:r>
              <a:rPr lang="en-US" altLang="ko-KR" sz="3600" dirty="0"/>
              <a:t>, </a:t>
            </a:r>
            <a:r>
              <a:rPr lang="ko-KR" altLang="en-US" sz="3600" dirty="0"/>
              <a:t>스마트 택시</a:t>
            </a:r>
            <a:r>
              <a:rPr lang="en-US" altLang="ko-KR" sz="3600" dirty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7425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38BFF4-AF79-419D-9551-386698C3E6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ko-KR" altLang="en-US" sz="2800" b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한국스마트카드</a:t>
            </a:r>
            <a:r>
              <a:rPr lang="en-US" altLang="ko-KR" sz="28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SK</a:t>
            </a:r>
            <a:r>
              <a:rPr lang="ko-KR" altLang="en-US" sz="28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텔레콤</a:t>
            </a:r>
            <a:r>
              <a:rPr lang="en-US" altLang="ko-KR" sz="28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ST Logic </a:t>
            </a:r>
            <a:endParaRPr lang="ko-KR" altLang="en-US" sz="2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3C20DB-117C-4413-8DBC-136865CB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/>
              <a:t>AI + Big data + GIS (</a:t>
            </a:r>
            <a:r>
              <a:rPr lang="ko-KR" altLang="en-US" sz="3600" dirty="0" err="1"/>
              <a:t>우버택시</a:t>
            </a:r>
            <a:r>
              <a:rPr lang="en-US" altLang="ko-KR" sz="3600" dirty="0"/>
              <a:t>, </a:t>
            </a:r>
            <a:r>
              <a:rPr lang="ko-KR" altLang="en-US" sz="3600" dirty="0"/>
              <a:t>스마트 택시</a:t>
            </a:r>
            <a:r>
              <a:rPr lang="en-US" altLang="ko-KR" sz="3600" dirty="0"/>
              <a:t>)</a:t>
            </a:r>
            <a:endParaRPr lang="en-US" sz="36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AC71EB4-0F5B-42EB-8D5B-AA0EB7E19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981871"/>
              </p:ext>
            </p:extLst>
          </p:nvPr>
        </p:nvGraphicFramePr>
        <p:xfrm>
          <a:off x="496954" y="1812898"/>
          <a:ext cx="11198092" cy="407211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99523">
                  <a:extLst>
                    <a:ext uri="{9D8B030D-6E8A-4147-A177-3AD203B41FA5}">
                      <a16:colId xmlns:a16="http://schemas.microsoft.com/office/drawing/2014/main" val="853574147"/>
                    </a:ext>
                  </a:extLst>
                </a:gridCol>
                <a:gridCol w="2799523">
                  <a:extLst>
                    <a:ext uri="{9D8B030D-6E8A-4147-A177-3AD203B41FA5}">
                      <a16:colId xmlns:a16="http://schemas.microsoft.com/office/drawing/2014/main" val="3103743058"/>
                    </a:ext>
                  </a:extLst>
                </a:gridCol>
                <a:gridCol w="2799523">
                  <a:extLst>
                    <a:ext uri="{9D8B030D-6E8A-4147-A177-3AD203B41FA5}">
                      <a16:colId xmlns:a16="http://schemas.microsoft.com/office/drawing/2014/main" val="4227064820"/>
                    </a:ext>
                  </a:extLst>
                </a:gridCol>
                <a:gridCol w="2799523">
                  <a:extLst>
                    <a:ext uri="{9D8B030D-6E8A-4147-A177-3AD203B41FA5}">
                      <a16:colId xmlns:a16="http://schemas.microsoft.com/office/drawing/2014/main" val="1558863290"/>
                    </a:ext>
                  </a:extLst>
                </a:gridCol>
              </a:tblGrid>
              <a:tr h="3101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NTT </a:t>
                      </a:r>
                      <a:r>
                        <a:rPr lang="ko-KR" altLang="en-US" sz="14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도코모</a:t>
                      </a:r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 </a:t>
                      </a:r>
                      <a:r>
                        <a:rPr lang="en-US" altLang="ko-KR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‘ AI </a:t>
                      </a:r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택시</a:t>
                      </a:r>
                      <a:r>
                        <a:rPr lang="en-US" altLang="ko-KR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＇</a:t>
                      </a:r>
                      <a:endParaRPr lang="en-US" sz="14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93188" marR="93188" marT="46594" marB="465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미국 </a:t>
                      </a:r>
                      <a:r>
                        <a:rPr lang="en-US" altLang="ko-KR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MIT ‘ </a:t>
                      </a:r>
                      <a:r>
                        <a:rPr lang="ko-KR" altLang="en-US" sz="14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택시풀</a:t>
                      </a:r>
                      <a:r>
                        <a:rPr lang="en-US" altLang="ko-KR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＇</a:t>
                      </a:r>
                      <a:endParaRPr lang="en-US" sz="14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93188" marR="93188" marT="46594" marB="465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한국스마트카드</a:t>
                      </a:r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택시 데이터</a:t>
                      </a:r>
                      <a:endParaRPr lang="en-US" sz="14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93188" marR="93188" marT="46594" marB="465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SKT </a:t>
                      </a:r>
                      <a:r>
                        <a:rPr lang="ko-KR" altLang="en-US" sz="12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모바일 기반 유동인구 데이터</a:t>
                      </a:r>
                      <a:endParaRPr lang="en-US" sz="12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93188" marR="93188" marT="46594" marB="465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054252"/>
                  </a:ext>
                </a:extLst>
              </a:tr>
              <a:tr h="2449630">
                <a:tc>
                  <a:txBody>
                    <a:bodyPr/>
                    <a:lstStyle/>
                    <a:p>
                      <a:endParaRPr lang="en-US" sz="14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93188" marR="93188" marT="46594" marB="465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93188" marR="93188" marT="46594" marB="465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93188" marR="93188" marT="46594" marB="465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93188" marR="93188" marT="46594" marB="465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86260"/>
                  </a:ext>
                </a:extLst>
              </a:tr>
              <a:tr h="1253305"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사용자 수요 예측 </a:t>
                      </a:r>
                      <a:r>
                        <a:rPr lang="en-US" altLang="ko-KR" sz="16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AI </a:t>
                      </a:r>
                      <a:r>
                        <a:rPr lang="ko-KR" altLang="en-US" sz="16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도입 추진</a:t>
                      </a:r>
                      <a:endParaRPr lang="en-US" altLang="ko-KR" sz="16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r>
                        <a:rPr lang="ko-KR" altLang="en-US" sz="16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택시 수요를 실시간 예측하여 구역별 필요한 택시 대수 표시</a:t>
                      </a:r>
                      <a:endParaRPr lang="en-US" sz="16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93188" marR="93188" marT="46594" marB="465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이동경로가 겹치는 여러 사람을 함께 태워 가면서 실시간 최적 경로 </a:t>
                      </a:r>
                      <a:r>
                        <a:rPr lang="ko-KR" altLang="en-US" sz="16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재탐색</a:t>
                      </a:r>
                      <a:r>
                        <a:rPr lang="ko-KR" altLang="en-US" sz="16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안내</a:t>
                      </a:r>
                      <a:endParaRPr lang="en-US" sz="16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93188" marR="93188" marT="46594" marB="465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택시 운행정보 데이터를 이용한 </a:t>
                      </a:r>
                      <a:r>
                        <a:rPr lang="en-US" altLang="ko-KR" sz="16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GPS </a:t>
                      </a:r>
                      <a:r>
                        <a:rPr lang="ko-KR" altLang="en-US" sz="16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경로</a:t>
                      </a:r>
                      <a:r>
                        <a:rPr lang="en-US" altLang="ko-KR" sz="16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택시별</a:t>
                      </a:r>
                      <a:r>
                        <a:rPr lang="ko-KR" altLang="en-US" sz="16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승하차</a:t>
                      </a:r>
                      <a:r>
                        <a:rPr lang="ko-KR" altLang="en-US" sz="16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데이터를 활용</a:t>
                      </a:r>
                      <a:endParaRPr lang="en-US" sz="16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93188" marR="93188" marT="46594" marB="465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50</a:t>
                      </a:r>
                      <a:r>
                        <a:rPr lang="ko-KR" altLang="en-US" sz="16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미터 격자로 도출되는 휴대폰의 위치정보와 성별</a:t>
                      </a:r>
                      <a:r>
                        <a:rPr lang="en-US" altLang="ko-KR" sz="16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연령별</a:t>
                      </a:r>
                      <a:r>
                        <a:rPr lang="en-US" altLang="ko-KR" sz="16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시간대별 인구를 활용</a:t>
                      </a:r>
                      <a:r>
                        <a:rPr lang="en-US" altLang="ko-KR" sz="16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, T MAP </a:t>
                      </a:r>
                      <a:r>
                        <a:rPr lang="ko-KR" altLang="en-US" sz="16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택시 서비스 이용 현황</a:t>
                      </a:r>
                      <a:r>
                        <a:rPr lang="en-US" altLang="ko-KR" sz="16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, GIS </a:t>
                      </a:r>
                      <a:r>
                        <a:rPr lang="ko-KR" altLang="en-US" sz="16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데이터</a:t>
                      </a:r>
                      <a:endParaRPr lang="en-US" sz="16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93188" marR="93188" marT="46594" marB="465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346113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8483F720-D774-4FF9-B6B9-98AB942E0B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660" y="2242838"/>
            <a:ext cx="2620072" cy="21070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B2DBD0-F984-4D32-8230-E01A9F244F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7465" y="2305878"/>
            <a:ext cx="2620072" cy="1994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C3E1E1-35AF-45A5-A6BA-2B111DEC62C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5270" y="2248032"/>
            <a:ext cx="2623278" cy="22230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6CD941-1D39-4F5E-BBED-2FF1420A205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5576" y="2362383"/>
            <a:ext cx="2644731" cy="199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15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38BFF4-AF79-419D-9551-386698C3E6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164883"/>
            <a:ext cx="10515600" cy="5186844"/>
          </a:xfr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뉴욕 도심 </a:t>
            </a:r>
            <a:r>
              <a:rPr lang="en-US" altLang="ko-KR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14,000</a:t>
            </a:r>
            <a:r>
              <a:rPr lang="ko-KR" altLang="en-US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대의 택시 운행</a:t>
            </a:r>
            <a:r>
              <a:rPr lang="en-US" altLang="ko-KR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하루에 </a:t>
            </a:r>
            <a:r>
              <a:rPr lang="en-US" altLang="ko-KR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500,000</a:t>
            </a:r>
            <a:r>
              <a:rPr lang="ko-KR" altLang="en-US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</a:t>
            </a:r>
            <a:r>
              <a:rPr lang="en-US" altLang="ko-KR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승차 발생</a:t>
            </a:r>
            <a:endParaRPr lang="en-US" altLang="ko-KR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빅데이터를 이용한 다양한 합승 시뮬레이션 실행</a:t>
            </a:r>
            <a:endParaRPr lang="en-US" altLang="ko-KR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2,000</a:t>
            </a:r>
            <a:r>
              <a:rPr lang="ko-KR" altLang="en-US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대의 승합차로 </a:t>
            </a:r>
            <a:r>
              <a:rPr lang="en-US" altLang="ko-KR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95%</a:t>
            </a:r>
            <a:r>
              <a:rPr lang="ko-KR" altLang="en-US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수요 충족</a:t>
            </a:r>
            <a:r>
              <a:rPr lang="en-US" altLang="ko-KR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승객의 대기시간 </a:t>
            </a:r>
            <a:r>
              <a:rPr lang="en-US" altLang="ko-KR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40% </a:t>
            </a:r>
            <a:r>
              <a:rPr lang="ko-KR" altLang="en-US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단축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3C20DB-117C-4413-8DBC-136865CB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sz="3600" dirty="0"/>
              <a:t>미국 </a:t>
            </a:r>
            <a:r>
              <a:rPr lang="en-US" altLang="ko-KR" sz="3600" dirty="0"/>
              <a:t>MIT </a:t>
            </a:r>
            <a:r>
              <a:rPr lang="ko-KR" altLang="en-US" sz="3600" dirty="0" err="1"/>
              <a:t>택시풀</a:t>
            </a:r>
            <a:r>
              <a:rPr lang="ko-KR" altLang="en-US" sz="3600" dirty="0"/>
              <a:t> 프로젝트 </a:t>
            </a:r>
            <a:r>
              <a:rPr lang="en-US" altLang="ko-KR" sz="3600" dirty="0"/>
              <a:t>(2014)</a:t>
            </a:r>
            <a:endParaRPr lang="en-US" sz="3600" dirty="0"/>
          </a:p>
        </p:txBody>
      </p:sp>
      <p:pic>
        <p:nvPicPr>
          <p:cNvPr id="1026" name="Picture 2" descr="A group of NYC taxis.">
            <a:extLst>
              <a:ext uri="{FF2B5EF4-FFF2-40B4-BE49-F238E27FC236}">
                <a16:creationId xmlns:a16="http://schemas.microsoft.com/office/drawing/2014/main" id="{20F0059F-8765-4B80-8268-31D7FFF2C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478" y="2490637"/>
            <a:ext cx="3584144" cy="268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Arrow Straight">
            <a:extLst>
              <a:ext uri="{FF2B5EF4-FFF2-40B4-BE49-F238E27FC236}">
                <a16:creationId xmlns:a16="http://schemas.microsoft.com/office/drawing/2014/main" id="{DA830FA0-23C1-4241-81F7-C0EE3FE0F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535362" y="3377491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1F7624-C2C4-4F67-9911-8747217F2F7D}"/>
              </a:ext>
            </a:extLst>
          </p:cNvPr>
          <p:cNvSpPr txBox="1"/>
          <p:nvPr/>
        </p:nvSpPr>
        <p:spPr>
          <a:xfrm>
            <a:off x="566832" y="6343288"/>
            <a:ext cx="57585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 MIT Computer Science and Artificial Intelligence Laboratory, The Verge</a:t>
            </a:r>
          </a:p>
          <a:p>
            <a:r>
              <a:rPr lang="en-US" sz="800" dirty="0"/>
              <a:t>https://www.theverge.com/2017/1/2/14147286/mit-research-nyc-taxi-carpool-uber-lyft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F9CDF-3A0C-4204-942B-03A5EF8FE88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8024" y="2353238"/>
            <a:ext cx="2341504" cy="1317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228F1A-4986-421D-9840-476E0DF3F0B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8021" y="3670335"/>
            <a:ext cx="2341507" cy="13170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EFB2A8-54A6-451C-9E5A-21F837FEFCA4}"/>
              </a:ext>
            </a:extLst>
          </p:cNvPr>
          <p:cNvSpPr txBox="1"/>
          <p:nvPr/>
        </p:nvSpPr>
        <p:spPr>
          <a:xfrm>
            <a:off x="1019565" y="5448426"/>
            <a:ext cx="332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뉴욕택시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승하차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공개 빅데이터</a:t>
            </a:r>
            <a:endParaRPr 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F04B27-8399-4282-B2C3-D7E5FFCF2225}"/>
              </a:ext>
            </a:extLst>
          </p:cNvPr>
          <p:cNvSpPr txBox="1"/>
          <p:nvPr/>
        </p:nvSpPr>
        <p:spPr>
          <a:xfrm>
            <a:off x="5413041" y="5068971"/>
            <a:ext cx="26965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빅데이터 기반 시뮬레이션 실행</a:t>
            </a:r>
            <a:endParaRPr lang="en-US" altLang="ko-KR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합승 알고리즘</a:t>
            </a:r>
            <a:endParaRPr lang="en-US" altLang="ko-KR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다양한 차종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(4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인승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10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인승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  <a:p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차량대수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(1000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~3000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en-US" altLang="ko-KR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4" name="Graphic 13" descr="Arrow Straight">
            <a:extLst>
              <a:ext uri="{FF2B5EF4-FFF2-40B4-BE49-F238E27FC236}">
                <a16:creationId xmlns:a16="http://schemas.microsoft.com/office/drawing/2014/main" id="{0C954CA3-0A3C-40D4-810B-FD47FD025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937163" y="3375680"/>
            <a:ext cx="914400" cy="914400"/>
          </a:xfrm>
          <a:prstGeom prst="rect">
            <a:avLst/>
          </a:prstGeom>
        </p:spPr>
      </p:pic>
      <p:pic>
        <p:nvPicPr>
          <p:cNvPr id="17" name="Graphic 16" descr="Car">
            <a:extLst>
              <a:ext uri="{FF2B5EF4-FFF2-40B4-BE49-F238E27FC236}">
                <a16:creationId xmlns:a16="http://schemas.microsoft.com/office/drawing/2014/main" id="{486ECCFF-ED64-4E81-AE49-BB650814E36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3598" y="4424285"/>
            <a:ext cx="630976" cy="630976"/>
          </a:xfrm>
          <a:prstGeom prst="rect">
            <a:avLst/>
          </a:prstGeom>
        </p:spPr>
      </p:pic>
      <p:pic>
        <p:nvPicPr>
          <p:cNvPr id="25" name="Graphic 24" descr="Taxi">
            <a:extLst>
              <a:ext uri="{FF2B5EF4-FFF2-40B4-BE49-F238E27FC236}">
                <a16:creationId xmlns:a16="http://schemas.microsoft.com/office/drawing/2014/main" id="{51FFB489-2218-4BAC-AEDA-F06A3EB8200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05906" y="2248737"/>
            <a:ext cx="630976" cy="630976"/>
          </a:xfrm>
          <a:prstGeom prst="rect">
            <a:avLst/>
          </a:prstGeom>
        </p:spPr>
      </p:pic>
      <p:pic>
        <p:nvPicPr>
          <p:cNvPr id="27" name="Graphic 26" descr="Taxi">
            <a:extLst>
              <a:ext uri="{FF2B5EF4-FFF2-40B4-BE49-F238E27FC236}">
                <a16:creationId xmlns:a16="http://schemas.microsoft.com/office/drawing/2014/main" id="{D6B4A923-122F-45C8-851F-D52EB465C88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36882" y="2248737"/>
            <a:ext cx="630976" cy="630976"/>
          </a:xfrm>
          <a:prstGeom prst="rect">
            <a:avLst/>
          </a:prstGeom>
        </p:spPr>
      </p:pic>
      <p:pic>
        <p:nvPicPr>
          <p:cNvPr id="28" name="Graphic 27" descr="Taxi">
            <a:extLst>
              <a:ext uri="{FF2B5EF4-FFF2-40B4-BE49-F238E27FC236}">
                <a16:creationId xmlns:a16="http://schemas.microsoft.com/office/drawing/2014/main" id="{D673657F-C7DE-481E-95E9-8F59DFAE6BD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67858" y="2248737"/>
            <a:ext cx="630976" cy="630976"/>
          </a:xfrm>
          <a:prstGeom prst="rect">
            <a:avLst/>
          </a:prstGeom>
        </p:spPr>
      </p:pic>
      <p:pic>
        <p:nvPicPr>
          <p:cNvPr id="29" name="Graphic 28" descr="Taxi">
            <a:extLst>
              <a:ext uri="{FF2B5EF4-FFF2-40B4-BE49-F238E27FC236}">
                <a16:creationId xmlns:a16="http://schemas.microsoft.com/office/drawing/2014/main" id="{CD6AB4C1-DD8F-4314-B663-3E76FB62884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05906" y="2679266"/>
            <a:ext cx="630976" cy="630976"/>
          </a:xfrm>
          <a:prstGeom prst="rect">
            <a:avLst/>
          </a:prstGeom>
        </p:spPr>
      </p:pic>
      <p:pic>
        <p:nvPicPr>
          <p:cNvPr id="31" name="Graphic 30" descr="Taxi">
            <a:extLst>
              <a:ext uri="{FF2B5EF4-FFF2-40B4-BE49-F238E27FC236}">
                <a16:creationId xmlns:a16="http://schemas.microsoft.com/office/drawing/2014/main" id="{0F265D49-48E1-482E-A317-90A98A8502E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67858" y="2679266"/>
            <a:ext cx="630976" cy="630976"/>
          </a:xfrm>
          <a:prstGeom prst="rect">
            <a:avLst/>
          </a:prstGeom>
        </p:spPr>
      </p:pic>
      <p:pic>
        <p:nvPicPr>
          <p:cNvPr id="32" name="Graphic 31" descr="Taxi">
            <a:extLst>
              <a:ext uri="{FF2B5EF4-FFF2-40B4-BE49-F238E27FC236}">
                <a16:creationId xmlns:a16="http://schemas.microsoft.com/office/drawing/2014/main" id="{6AA39F09-3C0C-4D54-A88C-8D726B23332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05906" y="3109795"/>
            <a:ext cx="630976" cy="630976"/>
          </a:xfrm>
          <a:prstGeom prst="rect">
            <a:avLst/>
          </a:prstGeom>
        </p:spPr>
      </p:pic>
      <p:pic>
        <p:nvPicPr>
          <p:cNvPr id="33" name="Graphic 32" descr="Taxi">
            <a:extLst>
              <a:ext uri="{FF2B5EF4-FFF2-40B4-BE49-F238E27FC236}">
                <a16:creationId xmlns:a16="http://schemas.microsoft.com/office/drawing/2014/main" id="{E5CEDB85-673B-41A4-A77D-D100709BE0F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36882" y="3109795"/>
            <a:ext cx="630976" cy="630976"/>
          </a:xfrm>
          <a:prstGeom prst="rect">
            <a:avLst/>
          </a:prstGeom>
        </p:spPr>
      </p:pic>
      <p:pic>
        <p:nvPicPr>
          <p:cNvPr id="34" name="Graphic 33" descr="Taxi">
            <a:extLst>
              <a:ext uri="{FF2B5EF4-FFF2-40B4-BE49-F238E27FC236}">
                <a16:creationId xmlns:a16="http://schemas.microsoft.com/office/drawing/2014/main" id="{22C1E580-6364-4440-B027-1EC2672F2F8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67858" y="3109795"/>
            <a:ext cx="630976" cy="630976"/>
          </a:xfrm>
          <a:prstGeom prst="rect">
            <a:avLst/>
          </a:prstGeom>
        </p:spPr>
      </p:pic>
      <p:pic>
        <p:nvPicPr>
          <p:cNvPr id="35" name="Graphic 34" descr="Hourglass">
            <a:extLst>
              <a:ext uri="{FF2B5EF4-FFF2-40B4-BE49-F238E27FC236}">
                <a16:creationId xmlns:a16="http://schemas.microsoft.com/office/drawing/2014/main" id="{0C4E0BDE-7ED0-48BF-81DB-AF346C3A333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86754" y="4958494"/>
            <a:ext cx="394873" cy="394873"/>
          </a:xfrm>
          <a:prstGeom prst="rect">
            <a:avLst/>
          </a:prstGeom>
        </p:spPr>
      </p:pic>
      <p:pic>
        <p:nvPicPr>
          <p:cNvPr id="39" name="Graphic 38" descr="Filter">
            <a:extLst>
              <a:ext uri="{FF2B5EF4-FFF2-40B4-BE49-F238E27FC236}">
                <a16:creationId xmlns:a16="http://schemas.microsoft.com/office/drawing/2014/main" id="{CC3450A8-BF11-424B-9189-A41C22C1C4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34998" y="3565834"/>
            <a:ext cx="1063065" cy="1063065"/>
          </a:xfrm>
          <a:prstGeom prst="rect">
            <a:avLst/>
          </a:prstGeom>
        </p:spPr>
      </p:pic>
      <p:pic>
        <p:nvPicPr>
          <p:cNvPr id="41" name="Graphic 40" descr="Dollar">
            <a:extLst>
              <a:ext uri="{FF2B5EF4-FFF2-40B4-BE49-F238E27FC236}">
                <a16:creationId xmlns:a16="http://schemas.microsoft.com/office/drawing/2014/main" id="{36B770DE-C614-461C-933F-A7E2EFF98E65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94436" y="4963854"/>
            <a:ext cx="394873" cy="39487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7D30838-B585-41C4-946E-1C87BF6FE3C2}"/>
              </a:ext>
            </a:extLst>
          </p:cNvPr>
          <p:cNvSpPr txBox="1"/>
          <p:nvPr/>
        </p:nvSpPr>
        <p:spPr>
          <a:xfrm>
            <a:off x="8889664" y="5448426"/>
            <a:ext cx="2464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승객 대기시간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40%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감소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운행차량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85%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감소</a:t>
            </a:r>
            <a:endParaRPr 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4" name="Graphic 53" descr="Leaf">
            <a:extLst>
              <a:ext uri="{FF2B5EF4-FFF2-40B4-BE49-F238E27FC236}">
                <a16:creationId xmlns:a16="http://schemas.microsoft.com/office/drawing/2014/main" id="{3B162664-1EE4-4633-A1A8-D6A61F85A2D2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15254" y="4927330"/>
            <a:ext cx="457200" cy="457200"/>
          </a:xfrm>
          <a:prstGeom prst="rect">
            <a:avLst/>
          </a:prstGeom>
        </p:spPr>
      </p:pic>
      <p:pic>
        <p:nvPicPr>
          <p:cNvPr id="30" name="Graphic 29" descr="Taxi">
            <a:extLst>
              <a:ext uri="{FF2B5EF4-FFF2-40B4-BE49-F238E27FC236}">
                <a16:creationId xmlns:a16="http://schemas.microsoft.com/office/drawing/2014/main" id="{74435AF2-66A5-40FE-AF1A-15E498856F4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35001" y="2673400"/>
            <a:ext cx="630976" cy="63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17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C98590E-1937-4BC4-987F-7B0A0C4C8E6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72051311"/>
              </p:ext>
            </p:extLst>
          </p:nvPr>
        </p:nvGraphicFramePr>
        <p:xfrm>
          <a:off x="1521902" y="1171860"/>
          <a:ext cx="9148195" cy="52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E3C20DB-117C-4413-8DBC-136865CB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sz="3600" dirty="0"/>
              <a:t>일본 </a:t>
            </a:r>
            <a:r>
              <a:rPr lang="ko-KR" altLang="en-US" sz="3600" dirty="0" err="1"/>
              <a:t>도코모</a:t>
            </a:r>
            <a:r>
              <a:rPr lang="ko-KR" altLang="en-US" sz="3600" dirty="0"/>
              <a:t> </a:t>
            </a:r>
            <a:r>
              <a:rPr lang="en-US" sz="3600" dirty="0"/>
              <a:t>AI </a:t>
            </a:r>
            <a:r>
              <a:rPr lang="ko-KR" altLang="en-US" sz="3600" dirty="0"/>
              <a:t>택시 </a:t>
            </a:r>
            <a:r>
              <a:rPr lang="en-US" altLang="ko-KR" sz="3600" dirty="0"/>
              <a:t>(2017)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A9B4D-7BF0-44B3-A8E6-2BA63A44D3B8}"/>
              </a:ext>
            </a:extLst>
          </p:cNvPr>
          <p:cNvSpPr txBox="1"/>
          <p:nvPr/>
        </p:nvSpPr>
        <p:spPr>
          <a:xfrm>
            <a:off x="9348449" y="5186368"/>
            <a:ext cx="26432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A: 500m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구역의 예측 승객 수</a:t>
            </a:r>
            <a:endParaRPr 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B: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승객이 특히 밀접한 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100m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지역</a:t>
            </a:r>
            <a:endParaRPr 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C: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승차 확률이 높은 도로방향</a:t>
            </a:r>
            <a:endParaRPr 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D: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평소보다 인구밀도가 높은 지역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녹색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  <a:p>
            <a:r>
              <a:rPr 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-&gt;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예측보다 승객이 많을 확률 높음</a:t>
            </a:r>
            <a:endParaRPr 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2F9542-B594-476D-829E-4D34FDB8266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4675" y="1168411"/>
            <a:ext cx="3988639" cy="26574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1F7BE3-9818-4B28-A680-943B01653D4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4793" y="4411324"/>
            <a:ext cx="3148579" cy="17991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FF35F7-9E91-40F3-8B92-3633775067C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527" y="1174605"/>
            <a:ext cx="4395877" cy="5011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D9040-DE43-4309-9660-944B36E5DA69}"/>
              </a:ext>
            </a:extLst>
          </p:cNvPr>
          <p:cNvSpPr txBox="1"/>
          <p:nvPr/>
        </p:nvSpPr>
        <p:spPr>
          <a:xfrm>
            <a:off x="838199" y="6210513"/>
            <a:ext cx="2683748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도코모</a:t>
            </a:r>
            <a:r>
              <a:rPr lang="ko-KR" altLang="en-US" sz="1400" dirty="0"/>
              <a:t> 홈페이지</a:t>
            </a:r>
            <a:endParaRPr lang="en-US" altLang="ko-KR" sz="1400" dirty="0"/>
          </a:p>
          <a:p>
            <a:r>
              <a:rPr lang="en-US" altLang="ko-KR" sz="1050" dirty="0"/>
              <a:t>https://www.docomo.ne.jp/biz/service/aitaxi/</a:t>
            </a:r>
            <a:endParaRPr lang="en-US" sz="1400" dirty="0"/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DCC1F5FF-13E3-49C5-8C4E-D4970A683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179166"/>
              </p:ext>
            </p:extLst>
          </p:nvPr>
        </p:nvGraphicFramePr>
        <p:xfrm>
          <a:off x="9508761" y="4518686"/>
          <a:ext cx="2005350" cy="259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01070">
                  <a:extLst>
                    <a:ext uri="{9D8B030D-6E8A-4147-A177-3AD203B41FA5}">
                      <a16:colId xmlns:a16="http://schemas.microsoft.com/office/drawing/2014/main" val="3470899687"/>
                    </a:ext>
                  </a:extLst>
                </a:gridCol>
                <a:gridCol w="401070">
                  <a:extLst>
                    <a:ext uri="{9D8B030D-6E8A-4147-A177-3AD203B41FA5}">
                      <a16:colId xmlns:a16="http://schemas.microsoft.com/office/drawing/2014/main" val="301346663"/>
                    </a:ext>
                  </a:extLst>
                </a:gridCol>
                <a:gridCol w="401070">
                  <a:extLst>
                    <a:ext uri="{9D8B030D-6E8A-4147-A177-3AD203B41FA5}">
                      <a16:colId xmlns:a16="http://schemas.microsoft.com/office/drawing/2014/main" val="4235838344"/>
                    </a:ext>
                  </a:extLst>
                </a:gridCol>
                <a:gridCol w="401070">
                  <a:extLst>
                    <a:ext uri="{9D8B030D-6E8A-4147-A177-3AD203B41FA5}">
                      <a16:colId xmlns:a16="http://schemas.microsoft.com/office/drawing/2014/main" val="3314669965"/>
                    </a:ext>
                  </a:extLst>
                </a:gridCol>
                <a:gridCol w="401070">
                  <a:extLst>
                    <a:ext uri="{9D8B030D-6E8A-4147-A177-3AD203B41FA5}">
                      <a16:colId xmlns:a16="http://schemas.microsoft.com/office/drawing/2014/main" val="1153140491"/>
                    </a:ext>
                  </a:extLst>
                </a:gridCol>
              </a:tblGrid>
              <a:tr h="170259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E2F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F2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2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D4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9F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71691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6C75B62-F29F-49C6-BCAB-33DE6B941328}"/>
              </a:ext>
            </a:extLst>
          </p:cNvPr>
          <p:cNvSpPr txBox="1"/>
          <p:nvPr/>
        </p:nvSpPr>
        <p:spPr>
          <a:xfrm>
            <a:off x="9415590" y="4845744"/>
            <a:ext cx="2191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낮음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◁◁</a:t>
            </a:r>
            <a:r>
              <a:rPr lang="en-US" altLang="ko-KR" sz="1200" dirty="0"/>
              <a:t>       </a:t>
            </a:r>
            <a:r>
              <a:rPr lang="ko-KR" altLang="en-US" sz="1200" dirty="0"/>
              <a:t>밀도     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▶▶</a:t>
            </a:r>
            <a:r>
              <a:rPr lang="ko-KR" altLang="en-US" sz="1200" dirty="0"/>
              <a:t> 높음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D72BCB-AC8B-4F1D-B4D4-0469A9D45A04}"/>
              </a:ext>
            </a:extLst>
          </p:cNvPr>
          <p:cNvSpPr txBox="1"/>
          <p:nvPr/>
        </p:nvSpPr>
        <p:spPr>
          <a:xfrm>
            <a:off x="6842675" y="3880236"/>
            <a:ext cx="401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시범운행결과 기존 대비 </a:t>
            </a:r>
            <a:r>
              <a:rPr 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49%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매출 상승</a:t>
            </a:r>
            <a:endParaRPr 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192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3DF1F-11FA-4594-9538-DDA27402DE5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8420" y="1171860"/>
            <a:ext cx="6995160" cy="51420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88F080-89AF-4C42-BAE7-C6DAE1E5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2. </a:t>
            </a:r>
            <a:r>
              <a:rPr lang="ko-KR" altLang="en-US" dirty="0" err="1"/>
              <a:t>국토부</a:t>
            </a:r>
            <a:r>
              <a:rPr lang="ko-KR" altLang="en-US" dirty="0"/>
              <a:t> </a:t>
            </a:r>
            <a:r>
              <a:rPr lang="ko-KR" altLang="en-US" dirty="0" err="1"/>
              <a:t>공간빅데이터</a:t>
            </a:r>
            <a:r>
              <a:rPr lang="ko-KR" altLang="en-US" dirty="0"/>
              <a:t> 분석플랫폼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78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895" y="1092970"/>
            <a:ext cx="4275138" cy="830997"/>
          </a:xfrm>
        </p:spPr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4803" y="2377060"/>
            <a:ext cx="6577262" cy="3425657"/>
          </a:xfrm>
        </p:spPr>
        <p:txBody>
          <a:bodyPr/>
          <a:lstStyle/>
          <a:p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sz="2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공간빅데이터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개요</a:t>
            </a:r>
            <a:endParaRPr lang="en-US" altLang="ko-KR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sz="2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국토부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공간빅데이터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분석플랫폼 소개</a:t>
            </a:r>
            <a:endParaRPr lang="en-US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</a:t>
            </a:r>
            <a:r>
              <a:rPr lang="ko-KR" altLang="en-US" sz="2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국토부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공간빅데이터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분석플랫폼 시스템 구성</a:t>
            </a:r>
            <a:endParaRPr lang="en-US" altLang="ko-KR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소개 및 시연</a:t>
            </a:r>
            <a:endParaRPr lang="en-US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8480BE0-DE55-4EF5-81A3-282EA91D24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443" y="613214"/>
            <a:ext cx="5855754" cy="5631571"/>
          </a:xfrm>
        </p:spPr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88F080-89AF-4C42-BAE7-C6DAE1E5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2. </a:t>
            </a:r>
            <a:r>
              <a:rPr lang="ko-KR" altLang="en-US" dirty="0" err="1"/>
              <a:t>국토부</a:t>
            </a:r>
            <a:r>
              <a:rPr lang="ko-KR" altLang="en-US" dirty="0"/>
              <a:t> </a:t>
            </a:r>
            <a:r>
              <a:rPr lang="ko-KR" altLang="en-US" dirty="0" err="1"/>
              <a:t>공간빅데이터</a:t>
            </a:r>
            <a:r>
              <a:rPr lang="ko-KR" altLang="en-US" dirty="0"/>
              <a:t> 분석플랫폼 </a:t>
            </a:r>
            <a:endParaRPr lang="en-US" dirty="0"/>
          </a:p>
        </p:txBody>
      </p:sp>
      <p:pic>
        <p:nvPicPr>
          <p:cNvPr id="9" name="그림 3">
            <a:extLst>
              <a:ext uri="{FF2B5EF4-FFF2-40B4-BE49-F238E27FC236}">
                <a16:creationId xmlns:a16="http://schemas.microsoft.com/office/drawing/2014/main" id="{8246FDD6-2E98-4C7C-AA05-00E0A655A8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7451" y="1239627"/>
            <a:ext cx="5142937" cy="5264540"/>
          </a:xfrm>
          <a:prstGeom prst="rect">
            <a:avLst/>
          </a:prstGeom>
        </p:spPr>
      </p:pic>
      <p:pic>
        <p:nvPicPr>
          <p:cNvPr id="10" name="그림 4">
            <a:extLst>
              <a:ext uri="{FF2B5EF4-FFF2-40B4-BE49-F238E27FC236}">
                <a16:creationId xmlns:a16="http://schemas.microsoft.com/office/drawing/2014/main" id="{67D196B0-2272-43DF-938A-A6D8305B9B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0388" y="1236578"/>
            <a:ext cx="4732164" cy="49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51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88F080-89AF-4C42-BAE7-C6DAE1E5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2. </a:t>
            </a:r>
            <a:r>
              <a:rPr lang="ko-KR" altLang="en-US" dirty="0" err="1"/>
              <a:t>국토부</a:t>
            </a:r>
            <a:r>
              <a:rPr lang="ko-KR" altLang="en-US" dirty="0"/>
              <a:t> </a:t>
            </a:r>
            <a:r>
              <a:rPr lang="ko-KR" altLang="en-US" dirty="0" err="1"/>
              <a:t>공간빅데이터</a:t>
            </a:r>
            <a:r>
              <a:rPr lang="ko-KR" altLang="en-US" dirty="0"/>
              <a:t> 분석플랫폼 </a:t>
            </a:r>
            <a:endParaRPr lang="en-US" dirty="0"/>
          </a:p>
        </p:txBody>
      </p:sp>
      <p:pic>
        <p:nvPicPr>
          <p:cNvPr id="6" name="그림 1">
            <a:extLst>
              <a:ext uri="{FF2B5EF4-FFF2-40B4-BE49-F238E27FC236}">
                <a16:creationId xmlns:a16="http://schemas.microsoft.com/office/drawing/2014/main" id="{5598DEAE-E426-411B-8837-2D32AB3F7DA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7451" y="1236577"/>
            <a:ext cx="4659159" cy="4384845"/>
          </a:xfrm>
          <a:prstGeom prst="rect">
            <a:avLst/>
          </a:prstGeom>
        </p:spPr>
      </p:pic>
      <p:pic>
        <p:nvPicPr>
          <p:cNvPr id="7" name="그림 2">
            <a:extLst>
              <a:ext uri="{FF2B5EF4-FFF2-40B4-BE49-F238E27FC236}">
                <a16:creationId xmlns:a16="http://schemas.microsoft.com/office/drawing/2014/main" id="{85E4BCFE-EBDF-4F5D-9537-E8D16FEBFC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610" y="1236577"/>
            <a:ext cx="5060772" cy="498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03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88F080-89AF-4C42-BAE7-C6DAE1E5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2. </a:t>
            </a:r>
            <a:r>
              <a:rPr lang="ko-KR" altLang="en-US" dirty="0" err="1"/>
              <a:t>국토부</a:t>
            </a:r>
            <a:r>
              <a:rPr lang="ko-KR" altLang="en-US" dirty="0"/>
              <a:t> </a:t>
            </a:r>
            <a:r>
              <a:rPr lang="ko-KR" altLang="en-US" dirty="0" err="1"/>
              <a:t>공간빅데이터</a:t>
            </a:r>
            <a:r>
              <a:rPr lang="ko-KR" altLang="en-US" dirty="0"/>
              <a:t> 분석플랫폼 구성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B2DCB-A577-4BF7-8B0C-619492E89E92}"/>
              </a:ext>
            </a:extLst>
          </p:cNvPr>
          <p:cNvSpPr txBox="1"/>
          <p:nvPr/>
        </p:nvSpPr>
        <p:spPr>
          <a:xfrm>
            <a:off x="1082732" y="1647724"/>
            <a:ext cx="711638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공간빅데이터 </a:t>
            </a:r>
            <a:r>
              <a:rPr lang="ko-KR" altLang="en-US" sz="2400" b="1" dirty="0" err="1"/>
              <a:t>분석플랫폼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47187-09E1-44CB-8E9C-952AEA99B362}"/>
              </a:ext>
            </a:extLst>
          </p:cNvPr>
          <p:cNvSpPr txBox="1"/>
          <p:nvPr/>
        </p:nvSpPr>
        <p:spPr>
          <a:xfrm>
            <a:off x="8568072" y="1647723"/>
            <a:ext cx="24479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시각화 서비스</a:t>
            </a:r>
          </a:p>
        </p:txBody>
      </p:sp>
      <p:pic>
        <p:nvPicPr>
          <p:cNvPr id="11" name="그림 1">
            <a:extLst>
              <a:ext uri="{FF2B5EF4-FFF2-40B4-BE49-F238E27FC236}">
                <a16:creationId xmlns:a16="http://schemas.microsoft.com/office/drawing/2014/main" id="{1B8FCE55-C2B7-4029-BE7F-1370BE8B8A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146" y="2420979"/>
            <a:ext cx="10057707" cy="27892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B501A0-3D1A-4903-BF8F-61168B313D7A}"/>
              </a:ext>
            </a:extLst>
          </p:cNvPr>
          <p:cNvSpPr txBox="1"/>
          <p:nvPr/>
        </p:nvSpPr>
        <p:spPr>
          <a:xfrm>
            <a:off x="3075028" y="5291034"/>
            <a:ext cx="8116540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17" fontAlgn="base" latinLnBrk="0">
              <a:lnSpc>
                <a:spcPct val="150000"/>
              </a:lnSpc>
              <a:spcBef>
                <a:spcPts val="300"/>
              </a:spcBef>
              <a:spcAft>
                <a:spcPts val="200"/>
              </a:spcAft>
              <a:buClr>
                <a:srgbClr val="808080"/>
              </a:buClr>
              <a:buSzPct val="90000"/>
            </a:pPr>
            <a:r>
              <a:rPr kumimoji="1" lang="en-US" altLang="ko-KR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Orange </a:t>
            </a:r>
            <a:r>
              <a:rPr kumimoji="1" lang="en-US" altLang="ko-KR" sz="14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mHopper</a:t>
            </a:r>
            <a:r>
              <a:rPr kumimoji="1" lang="en-US" altLang="ko-KR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kumimoji="1" lang="ko-KR" altLang="en-US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최신기술을 적용한 </a:t>
            </a:r>
            <a:r>
              <a:rPr kumimoji="1" lang="en-US" altLang="ko-KR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All-in-One </a:t>
            </a:r>
            <a:r>
              <a:rPr kumimoji="1" lang="ko-KR" altLang="en-US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공간 </a:t>
            </a:r>
            <a:r>
              <a:rPr kumimoji="1" lang="ko-KR" altLang="en-US" sz="14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</a:t>
            </a:r>
            <a:r>
              <a:rPr kumimoji="1" lang="ko-KR" altLang="en-US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플랫폼으로서 최적의 데이터 품질 검증</a:t>
            </a:r>
            <a:r>
              <a:rPr kumimoji="1" lang="en-US" altLang="ko-KR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아이디어 활용을 위한 분석 템플릿</a:t>
            </a:r>
            <a:r>
              <a:rPr kumimoji="1" lang="en-US" altLang="ko-KR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다양하고 획기적인 지도 시각화 도구를 제공</a:t>
            </a:r>
          </a:p>
        </p:txBody>
      </p:sp>
      <p:sp>
        <p:nvSpPr>
          <p:cNvPr id="13" name="직사각형 8">
            <a:extLst>
              <a:ext uri="{FF2B5EF4-FFF2-40B4-BE49-F238E27FC236}">
                <a16:creationId xmlns:a16="http://schemas.microsoft.com/office/drawing/2014/main" id="{BCF2F8B1-E50F-4954-A083-3534BDD08245}"/>
              </a:ext>
            </a:extLst>
          </p:cNvPr>
          <p:cNvSpPr/>
          <p:nvPr/>
        </p:nvSpPr>
        <p:spPr>
          <a:xfrm>
            <a:off x="1598000" y="5521866"/>
            <a:ext cx="147702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pc="100" dirty="0">
                <a:solidFill>
                  <a:schemeClr val="bg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Bold" panose="00000800000000000000" pitchFamily="2" charset="-127"/>
              </a:rPr>
              <a:t>처리 흐름도</a:t>
            </a:r>
          </a:p>
        </p:txBody>
      </p:sp>
    </p:spTree>
    <p:extLst>
      <p:ext uri="{BB962C8B-B14F-4D97-AF65-F5344CB8AC3E}">
        <p14:creationId xmlns:p14="http://schemas.microsoft.com/office/powerpoint/2010/main" val="86006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56DD85C-A41A-422E-A44F-52B08EF598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296784"/>
              </p:ext>
            </p:extLst>
          </p:nvPr>
        </p:nvGraphicFramePr>
        <p:xfrm>
          <a:off x="681718" y="1295873"/>
          <a:ext cx="10828564" cy="5106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45F7C308-244A-419E-B367-A8B34E18544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5474" y="1987827"/>
            <a:ext cx="1580355" cy="863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88F080-89AF-4C42-BAE7-C6DAE1E5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2. </a:t>
            </a:r>
            <a:r>
              <a:rPr lang="ko-KR" altLang="en-US" dirty="0" err="1"/>
              <a:t>국토부</a:t>
            </a:r>
            <a:r>
              <a:rPr lang="ko-KR" altLang="en-US" dirty="0"/>
              <a:t> </a:t>
            </a:r>
            <a:r>
              <a:rPr lang="ko-KR" altLang="en-US" dirty="0" err="1"/>
              <a:t>공간빅데이터</a:t>
            </a:r>
            <a:r>
              <a:rPr lang="ko-KR" altLang="en-US" dirty="0"/>
              <a:t> 분석플랫폼 구성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9AB402A-F0EC-4E8A-A85E-93B8FBF6DF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9574771"/>
              </p:ext>
            </p:extLst>
          </p:nvPr>
        </p:nvGraphicFramePr>
        <p:xfrm>
          <a:off x="-166094" y="4831231"/>
          <a:ext cx="2680609" cy="1791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0D44E94-486D-4D16-961F-8223C0D928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6930037"/>
              </p:ext>
            </p:extLst>
          </p:nvPr>
        </p:nvGraphicFramePr>
        <p:xfrm>
          <a:off x="1084905" y="1181960"/>
          <a:ext cx="2445884" cy="1788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199DA0-EF64-4F27-B24C-1FFEB28C388A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4252" y="4689928"/>
            <a:ext cx="1744431" cy="103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86E0C5-4E2E-4253-A98F-4E43556ED64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48164" y="5129099"/>
            <a:ext cx="3117095" cy="12730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Graphic 23" descr="Arrow Rotate left">
            <a:extLst>
              <a:ext uri="{FF2B5EF4-FFF2-40B4-BE49-F238E27FC236}">
                <a16:creationId xmlns:a16="http://schemas.microsoft.com/office/drawing/2014/main" id="{B8A30BFF-2957-4201-81D6-260AB3EDA7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9500663">
            <a:off x="689535" y="2086076"/>
            <a:ext cx="914400" cy="914400"/>
          </a:xfrm>
          <a:prstGeom prst="rect">
            <a:avLst/>
          </a:prstGeom>
        </p:spPr>
      </p:pic>
      <p:pic>
        <p:nvPicPr>
          <p:cNvPr id="25" name="Graphic 24" descr="Arrow Rotate left">
            <a:extLst>
              <a:ext uri="{FF2B5EF4-FFF2-40B4-BE49-F238E27FC236}">
                <a16:creationId xmlns:a16="http://schemas.microsoft.com/office/drawing/2014/main" id="{C7F180C6-721F-4431-9EA4-AE2E689FCDD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13456">
            <a:off x="1956809" y="4510361"/>
            <a:ext cx="914400" cy="914400"/>
          </a:xfrm>
          <a:prstGeom prst="rect">
            <a:avLst/>
          </a:prstGeom>
        </p:spPr>
      </p:pic>
      <p:pic>
        <p:nvPicPr>
          <p:cNvPr id="27" name="Graphic 26" descr="Arrow Clockwise curve">
            <a:extLst>
              <a:ext uri="{FF2B5EF4-FFF2-40B4-BE49-F238E27FC236}">
                <a16:creationId xmlns:a16="http://schemas.microsoft.com/office/drawing/2014/main" id="{575CDC09-CF01-4B6C-B619-F09F9174D6C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0800000">
            <a:off x="9960526" y="43974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93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88F080-89AF-4C42-BAE7-C6DAE1E5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2. </a:t>
            </a:r>
            <a:r>
              <a:rPr lang="ko-KR" altLang="en-US" dirty="0" err="1"/>
              <a:t>국토부</a:t>
            </a:r>
            <a:r>
              <a:rPr lang="ko-KR" altLang="en-US" dirty="0"/>
              <a:t> </a:t>
            </a:r>
            <a:r>
              <a:rPr lang="ko-KR" altLang="en-US" dirty="0" err="1"/>
              <a:t>공간빅데이터</a:t>
            </a:r>
            <a:r>
              <a:rPr lang="ko-KR" altLang="en-US" dirty="0"/>
              <a:t> 분석플랫폼 구성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3905D-A396-4FDE-8CB0-ACC9114235AF}"/>
              </a:ext>
            </a:extLst>
          </p:cNvPr>
          <p:cNvSpPr txBox="1"/>
          <p:nvPr/>
        </p:nvSpPr>
        <p:spPr>
          <a:xfrm>
            <a:off x="1906101" y="1017454"/>
            <a:ext cx="8376291" cy="61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Orange </a:t>
            </a:r>
            <a:r>
              <a:rPr lang="en-US" altLang="ko-KR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mHopper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는 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HDFS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기반으로 </a:t>
            </a:r>
            <a:r>
              <a:rPr lang="en-US" altLang="ko-KR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NoSQL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을 이용하여 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Spatial </a:t>
            </a:r>
            <a:r>
              <a:rPr lang="en-US" altLang="ko-KR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Hadoop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을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제작하고 자료수집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가공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융합 및 분석 서비스와 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공간분석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알고리즘을 개발한 공간 빅데이터 플랫폼</a:t>
            </a:r>
          </a:p>
        </p:txBody>
      </p:sp>
      <p:grpSp>
        <p:nvGrpSpPr>
          <p:cNvPr id="14" name="그룹 163">
            <a:extLst>
              <a:ext uri="{FF2B5EF4-FFF2-40B4-BE49-F238E27FC236}">
                <a16:creationId xmlns:a16="http://schemas.microsoft.com/office/drawing/2014/main" id="{54A443B2-22AD-4F12-84E7-EB66D7E3077A}"/>
              </a:ext>
            </a:extLst>
          </p:cNvPr>
          <p:cNvGrpSpPr/>
          <p:nvPr/>
        </p:nvGrpSpPr>
        <p:grpSpPr>
          <a:xfrm>
            <a:off x="1897898" y="1636534"/>
            <a:ext cx="8311112" cy="5092086"/>
            <a:chOff x="528200" y="1496616"/>
            <a:chExt cx="5753847" cy="74888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B2365F-D0F1-4069-8962-F39B99DA55ED}"/>
                </a:ext>
              </a:extLst>
            </p:cNvPr>
            <p:cNvSpPr txBox="1"/>
            <p:nvPr/>
          </p:nvSpPr>
          <p:spPr>
            <a:xfrm>
              <a:off x="2812469" y="4374714"/>
              <a:ext cx="2455316" cy="420027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>
              <a:defPPr>
                <a:defRPr lang="ko-KR"/>
              </a:defPPr>
              <a:lvl1pPr algn="ctr">
                <a:lnSpc>
                  <a:spcPct val="90000"/>
                </a:lnSpc>
                <a:defRPr sz="965" b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</a:defRPr>
              </a:lvl1pPr>
            </a:lstStyle>
            <a:p>
              <a:endPara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" name="모서리가 둥근 직사각형 3">
              <a:extLst>
                <a:ext uri="{FF2B5EF4-FFF2-40B4-BE49-F238E27FC236}">
                  <a16:creationId xmlns:a16="http://schemas.microsoft.com/office/drawing/2014/main" id="{D54E6633-C02B-43B3-BC1D-F7B19BED73F0}"/>
                </a:ext>
              </a:extLst>
            </p:cNvPr>
            <p:cNvSpPr/>
            <p:nvPr/>
          </p:nvSpPr>
          <p:spPr>
            <a:xfrm>
              <a:off x="528200" y="1507610"/>
              <a:ext cx="857975" cy="443463"/>
            </a:xfrm>
            <a:prstGeom prst="roundRect">
              <a:avLst>
                <a:gd name="adj" fmla="val 10574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원천정보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D98368-6ED4-4677-B9FC-FC5E100DD846}"/>
                </a:ext>
              </a:extLst>
            </p:cNvPr>
            <p:cNvSpPr txBox="1"/>
            <p:nvPr/>
          </p:nvSpPr>
          <p:spPr>
            <a:xfrm>
              <a:off x="528200" y="1848832"/>
              <a:ext cx="857975" cy="71167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none" rtlCol="0">
              <a:noAutofit/>
            </a:bodyPr>
            <a:lstStyle/>
            <a:p>
              <a:endParaRPr lang="en-US" altLang="ko-KR" sz="8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99531-3B6D-49E5-A1D7-605ED2E1968B}"/>
                </a:ext>
              </a:extLst>
            </p:cNvPr>
            <p:cNvSpPr txBox="1"/>
            <p:nvPr/>
          </p:nvSpPr>
          <p:spPr>
            <a:xfrm>
              <a:off x="567429" y="2472545"/>
              <a:ext cx="783544" cy="200881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>
              <a:defPPr>
                <a:defRPr lang="ko-KR"/>
              </a:defPPr>
              <a:lvl1pPr algn="ctr">
                <a:lnSpc>
                  <a:spcPct val="90000"/>
                </a:lnSpc>
                <a:defRPr sz="965" b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</a:defRPr>
              </a:lvl1pPr>
            </a:lstStyle>
            <a:p>
              <a:endPara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" name="모서리가 둥근 직사각형 6">
              <a:extLst>
                <a:ext uri="{FF2B5EF4-FFF2-40B4-BE49-F238E27FC236}">
                  <a16:creationId xmlns:a16="http://schemas.microsoft.com/office/drawing/2014/main" id="{621B292C-9950-4EF0-BC56-1830EFBA8980}"/>
                </a:ext>
              </a:extLst>
            </p:cNvPr>
            <p:cNvSpPr/>
            <p:nvPr/>
          </p:nvSpPr>
          <p:spPr>
            <a:xfrm>
              <a:off x="567429" y="2216050"/>
              <a:ext cx="783544" cy="27572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6350">
              <a:solidFill>
                <a:srgbClr val="3C4B1D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rgbClr val="2C3715"/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공공정보</a:t>
              </a:r>
            </a:p>
          </p:txBody>
        </p:sp>
        <p:sp>
          <p:nvSpPr>
            <p:cNvPr id="20" name="모서리가 둥근 직사각형 7">
              <a:extLst>
                <a:ext uri="{FF2B5EF4-FFF2-40B4-BE49-F238E27FC236}">
                  <a16:creationId xmlns:a16="http://schemas.microsoft.com/office/drawing/2014/main" id="{D845D535-FB0F-4A80-A9C5-FE2C9306712F}"/>
                </a:ext>
              </a:extLst>
            </p:cNvPr>
            <p:cNvSpPr/>
            <p:nvPr/>
          </p:nvSpPr>
          <p:spPr>
            <a:xfrm>
              <a:off x="1594716" y="1496616"/>
              <a:ext cx="3673068" cy="399983"/>
            </a:xfrm>
            <a:prstGeom prst="roundRect">
              <a:avLst>
                <a:gd name="adj" fmla="val 14381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Orange </a:t>
              </a:r>
              <a:r>
                <a:rPr lang="en-US" altLang="ko-KR" sz="11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mHopper</a:t>
              </a:r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플랫폼 </a:t>
              </a:r>
              <a:r>
                <a:rPr lang="ko-KR" altLang="en-US" sz="11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아키텍쳐</a:t>
              </a:r>
              <a:endPara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모서리가 둥근 직사각형 8">
              <a:extLst>
                <a:ext uri="{FF2B5EF4-FFF2-40B4-BE49-F238E27FC236}">
                  <a16:creationId xmlns:a16="http://schemas.microsoft.com/office/drawing/2014/main" id="{12FC4B95-9789-4035-BFBB-9ED46486EC5C}"/>
                </a:ext>
              </a:extLst>
            </p:cNvPr>
            <p:cNvSpPr/>
            <p:nvPr/>
          </p:nvSpPr>
          <p:spPr>
            <a:xfrm>
              <a:off x="2812469" y="8506561"/>
              <a:ext cx="2455315" cy="413639"/>
            </a:xfrm>
            <a:prstGeom prst="roundRect">
              <a:avLst>
                <a:gd name="adj" fmla="val 14381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6350">
              <a:solidFill>
                <a:srgbClr val="3C4B1D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rgbClr val="2C3715"/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공간빅데이터 저장 및 분석 </a:t>
              </a:r>
            </a:p>
          </p:txBody>
        </p:sp>
        <p:sp>
          <p:nvSpPr>
            <p:cNvPr id="22" name="모서리가 둥근 직사각형 9">
              <a:extLst>
                <a:ext uri="{FF2B5EF4-FFF2-40B4-BE49-F238E27FC236}">
                  <a16:creationId xmlns:a16="http://schemas.microsoft.com/office/drawing/2014/main" id="{D56DD774-0C1C-443E-BF7F-79EA39254F66}"/>
                </a:ext>
              </a:extLst>
            </p:cNvPr>
            <p:cNvSpPr/>
            <p:nvPr/>
          </p:nvSpPr>
          <p:spPr>
            <a:xfrm>
              <a:off x="2812469" y="2034477"/>
              <a:ext cx="2455315" cy="413639"/>
            </a:xfrm>
            <a:prstGeom prst="roundRect">
              <a:avLst>
                <a:gd name="adj" fmla="val 14381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6350">
              <a:solidFill>
                <a:srgbClr val="3C4B1D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rgbClr val="2C3715"/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 및 시각화 서비스 </a:t>
              </a:r>
              <a:endParaRPr lang="ko-KR" altLang="en-US" sz="700" b="1" dirty="0">
                <a:solidFill>
                  <a:srgbClr val="2C3715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52353A-BFE1-4682-9EF1-0F21D273600B}"/>
                </a:ext>
              </a:extLst>
            </p:cNvPr>
            <p:cNvSpPr txBox="1"/>
            <p:nvPr/>
          </p:nvSpPr>
          <p:spPr>
            <a:xfrm>
              <a:off x="2812469" y="2379180"/>
              <a:ext cx="2455316" cy="185798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>
              <a:defPPr>
                <a:defRPr lang="ko-KR"/>
              </a:defPPr>
              <a:lvl1pPr algn="ctr">
                <a:lnSpc>
                  <a:spcPct val="90000"/>
                </a:lnSpc>
                <a:defRPr sz="965" b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</a:defRPr>
              </a:lvl1pPr>
            </a:lstStyle>
            <a:p>
              <a:endPara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4" name="모서리가 둥근 직사각형 11">
              <a:extLst>
                <a:ext uri="{FF2B5EF4-FFF2-40B4-BE49-F238E27FC236}">
                  <a16:creationId xmlns:a16="http://schemas.microsoft.com/office/drawing/2014/main" id="{C294EB64-1840-4C72-961E-44A7ECF2BBAF}"/>
                </a:ext>
              </a:extLst>
            </p:cNvPr>
            <p:cNvSpPr/>
            <p:nvPr/>
          </p:nvSpPr>
          <p:spPr>
            <a:xfrm>
              <a:off x="2850851" y="2448117"/>
              <a:ext cx="601187" cy="225746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800" b="1" dirty="0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BI Analytics</a:t>
              </a:r>
              <a:endParaRPr lang="ko-KR" altLang="en-US" sz="800" b="1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5">
                      <a:lumMod val="20000"/>
                      <a:lumOff val="80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8093CC-6D55-40CF-B61A-A963DC487AEB}"/>
                </a:ext>
              </a:extLst>
            </p:cNvPr>
            <p:cNvSpPr txBox="1"/>
            <p:nvPr/>
          </p:nvSpPr>
          <p:spPr>
            <a:xfrm>
              <a:off x="2850849" y="2673864"/>
              <a:ext cx="601188" cy="12961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3C4B1D"/>
              </a:solidFill>
            </a:ln>
          </p:spPr>
          <p:txBody>
            <a:bodyPr wrap="none" rtlCol="0">
              <a:noAutofit/>
            </a:bodyPr>
            <a:lstStyle/>
            <a:p>
              <a:endParaRPr lang="en-US" altLang="ko-KR" sz="8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모서리가 둥근 직사각형 13">
              <a:extLst>
                <a:ext uri="{FF2B5EF4-FFF2-40B4-BE49-F238E27FC236}">
                  <a16:creationId xmlns:a16="http://schemas.microsoft.com/office/drawing/2014/main" id="{09F90BA0-0490-41FA-810B-69A34DCD03B6}"/>
                </a:ext>
              </a:extLst>
            </p:cNvPr>
            <p:cNvSpPr/>
            <p:nvPr/>
          </p:nvSpPr>
          <p:spPr>
            <a:xfrm>
              <a:off x="2889111" y="2747904"/>
              <a:ext cx="506667" cy="348901"/>
            </a:xfrm>
            <a:prstGeom prst="roundRect">
              <a:avLst>
                <a:gd name="adj" fmla="val 12159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700" b="1" dirty="0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Dash Board</a:t>
              </a:r>
            </a:p>
          </p:txBody>
        </p:sp>
        <p:sp>
          <p:nvSpPr>
            <p:cNvPr id="27" name="모서리가 둥근 직사각형 14">
              <a:extLst>
                <a:ext uri="{FF2B5EF4-FFF2-40B4-BE49-F238E27FC236}">
                  <a16:creationId xmlns:a16="http://schemas.microsoft.com/office/drawing/2014/main" id="{1D6FA15E-8057-4576-8CDC-35B56E0562C3}"/>
                </a:ext>
              </a:extLst>
            </p:cNvPr>
            <p:cNvSpPr/>
            <p:nvPr/>
          </p:nvSpPr>
          <p:spPr>
            <a:xfrm>
              <a:off x="2889111" y="3144507"/>
              <a:ext cx="506667" cy="352863"/>
            </a:xfrm>
            <a:prstGeom prst="roundRect">
              <a:avLst>
                <a:gd name="adj" fmla="val 13512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700" b="1" dirty="0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Graph&amp; Chart</a:t>
              </a:r>
              <a:endParaRPr lang="ko-KR" altLang="en-US" sz="700" b="1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5">
                      <a:lumMod val="20000"/>
                      <a:lumOff val="80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8" name="모서리가 둥근 직사각형 15">
              <a:extLst>
                <a:ext uri="{FF2B5EF4-FFF2-40B4-BE49-F238E27FC236}">
                  <a16:creationId xmlns:a16="http://schemas.microsoft.com/office/drawing/2014/main" id="{3A4D03B8-F761-470E-8711-23AA88DA18F8}"/>
                </a:ext>
              </a:extLst>
            </p:cNvPr>
            <p:cNvSpPr/>
            <p:nvPr/>
          </p:nvSpPr>
          <p:spPr>
            <a:xfrm>
              <a:off x="2889111" y="3545072"/>
              <a:ext cx="506667" cy="352863"/>
            </a:xfrm>
            <a:prstGeom prst="roundRect">
              <a:avLst>
                <a:gd name="adj" fmla="val 13512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700" b="1" dirty="0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Adaptor</a:t>
              </a:r>
              <a:endParaRPr lang="ko-KR" altLang="en-US" sz="700" b="1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5">
                      <a:lumMod val="20000"/>
                      <a:lumOff val="80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" name="모서리가 둥근 직사각형 16">
              <a:extLst>
                <a:ext uri="{FF2B5EF4-FFF2-40B4-BE49-F238E27FC236}">
                  <a16:creationId xmlns:a16="http://schemas.microsoft.com/office/drawing/2014/main" id="{2245C0AB-D182-4767-8030-93213B954061}"/>
                </a:ext>
              </a:extLst>
            </p:cNvPr>
            <p:cNvSpPr/>
            <p:nvPr/>
          </p:nvSpPr>
          <p:spPr>
            <a:xfrm>
              <a:off x="3518914" y="2448117"/>
              <a:ext cx="1031279" cy="225746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9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WebGIS</a:t>
              </a:r>
              <a:r>
                <a: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66C74E-9260-408A-88C5-C785C1D0775B}"/>
                </a:ext>
              </a:extLst>
            </p:cNvPr>
            <p:cNvSpPr txBox="1"/>
            <p:nvPr/>
          </p:nvSpPr>
          <p:spPr>
            <a:xfrm>
              <a:off x="3518913" y="2673864"/>
              <a:ext cx="1031279" cy="12961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3C4B1D"/>
              </a:solidFill>
            </a:ln>
          </p:spPr>
          <p:txBody>
            <a:bodyPr wrap="none" rtlCol="0">
              <a:noAutofit/>
            </a:bodyPr>
            <a:lstStyle/>
            <a:p>
              <a:endParaRPr lang="en-US" altLang="ko-KR" sz="8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모서리가 둥근 직사각형 18">
              <a:extLst>
                <a:ext uri="{FF2B5EF4-FFF2-40B4-BE49-F238E27FC236}">
                  <a16:creationId xmlns:a16="http://schemas.microsoft.com/office/drawing/2014/main" id="{74F44C6C-939B-4CE0-8B2B-0349D74DC07C}"/>
                </a:ext>
              </a:extLst>
            </p:cNvPr>
            <p:cNvSpPr/>
            <p:nvPr/>
          </p:nvSpPr>
          <p:spPr>
            <a:xfrm>
              <a:off x="3577282" y="3545072"/>
              <a:ext cx="318757" cy="352863"/>
            </a:xfrm>
            <a:prstGeom prst="roundRect">
              <a:avLst>
                <a:gd name="adj" fmla="val 13512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Adaptor</a:t>
              </a:r>
              <a:endParaRPr lang="ko-KR" alt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2" name="모서리가 둥근 직사각형 19">
              <a:extLst>
                <a:ext uri="{FF2B5EF4-FFF2-40B4-BE49-F238E27FC236}">
                  <a16:creationId xmlns:a16="http://schemas.microsoft.com/office/drawing/2014/main" id="{713BBC4A-549C-4D5D-ACE2-464908331BCF}"/>
                </a:ext>
              </a:extLst>
            </p:cNvPr>
            <p:cNvSpPr/>
            <p:nvPr/>
          </p:nvSpPr>
          <p:spPr>
            <a:xfrm>
              <a:off x="3601239" y="2747904"/>
              <a:ext cx="124334" cy="835177"/>
            </a:xfrm>
            <a:prstGeom prst="roundRect">
              <a:avLst>
                <a:gd name="adj" fmla="val 12159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</a:t>
              </a:r>
            </a:p>
          </p:txBody>
        </p:sp>
        <p:sp>
          <p:nvSpPr>
            <p:cNvPr id="33" name="모서리가 둥근 직사각형 20">
              <a:extLst>
                <a:ext uri="{FF2B5EF4-FFF2-40B4-BE49-F238E27FC236}">
                  <a16:creationId xmlns:a16="http://schemas.microsoft.com/office/drawing/2014/main" id="{202F20F9-00A3-4142-830A-D9F093F8A8B4}"/>
                </a:ext>
              </a:extLst>
            </p:cNvPr>
            <p:cNvSpPr/>
            <p:nvPr/>
          </p:nvSpPr>
          <p:spPr>
            <a:xfrm>
              <a:off x="3750591" y="2747904"/>
              <a:ext cx="124334" cy="835177"/>
            </a:xfrm>
            <a:prstGeom prst="roundRect">
              <a:avLst>
                <a:gd name="adj" fmla="val 12159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</a:t>
              </a:r>
            </a:p>
          </p:txBody>
        </p:sp>
        <p:sp>
          <p:nvSpPr>
            <p:cNvPr id="34" name="모서리가 둥근 직사각형 21">
              <a:extLst>
                <a:ext uri="{FF2B5EF4-FFF2-40B4-BE49-F238E27FC236}">
                  <a16:creationId xmlns:a16="http://schemas.microsoft.com/office/drawing/2014/main" id="{1D1A2536-4950-4A0A-953C-E2B04D9178D7}"/>
                </a:ext>
              </a:extLst>
            </p:cNvPr>
            <p:cNvSpPr/>
            <p:nvPr/>
          </p:nvSpPr>
          <p:spPr>
            <a:xfrm>
              <a:off x="4645956" y="2448117"/>
              <a:ext cx="577121" cy="448059"/>
            </a:xfrm>
            <a:prstGeom prst="roundRect">
              <a:avLst>
                <a:gd name="adj" fmla="val 0"/>
              </a:avLst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Web-GIS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ko-KR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Client</a:t>
              </a:r>
              <a:endParaRPr lang="ko-KR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5" name="모서리가 둥근 직사각형 22">
              <a:extLst>
                <a:ext uri="{FF2B5EF4-FFF2-40B4-BE49-F238E27FC236}">
                  <a16:creationId xmlns:a16="http://schemas.microsoft.com/office/drawing/2014/main" id="{C96AD591-78CB-4FDA-B864-E661D7729A78}"/>
                </a:ext>
              </a:extLst>
            </p:cNvPr>
            <p:cNvSpPr/>
            <p:nvPr/>
          </p:nvSpPr>
          <p:spPr>
            <a:xfrm>
              <a:off x="4645956" y="3521932"/>
              <a:ext cx="577121" cy="448059"/>
            </a:xfrm>
            <a:prstGeom prst="roundRect">
              <a:avLst>
                <a:gd name="adj" fmla="val 0"/>
              </a:avLst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Visuali</a:t>
              </a:r>
              <a:r>
                <a:rPr lang="en-US" altLang="ko-KR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-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ko-KR" sz="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zation</a:t>
              </a:r>
              <a:endParaRPr lang="ko-KR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6" name="위쪽/아래쪽 화살표 23">
              <a:extLst>
                <a:ext uri="{FF2B5EF4-FFF2-40B4-BE49-F238E27FC236}">
                  <a16:creationId xmlns:a16="http://schemas.microsoft.com/office/drawing/2014/main" id="{E5852AEC-CC51-42FF-B203-38FEDB0FAFC4}"/>
                </a:ext>
              </a:extLst>
            </p:cNvPr>
            <p:cNvSpPr/>
            <p:nvPr/>
          </p:nvSpPr>
          <p:spPr>
            <a:xfrm>
              <a:off x="3025989" y="4116815"/>
              <a:ext cx="73288" cy="235179"/>
            </a:xfrm>
            <a:prstGeom prst="upDownArrow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7" name="위쪽/아래쪽 화살표 24">
              <a:extLst>
                <a:ext uri="{FF2B5EF4-FFF2-40B4-BE49-F238E27FC236}">
                  <a16:creationId xmlns:a16="http://schemas.microsoft.com/office/drawing/2014/main" id="{23D5124B-EF34-4254-B50B-B8FF899A097D}"/>
                </a:ext>
              </a:extLst>
            </p:cNvPr>
            <p:cNvSpPr/>
            <p:nvPr/>
          </p:nvSpPr>
          <p:spPr>
            <a:xfrm>
              <a:off x="3901634" y="4103699"/>
              <a:ext cx="73288" cy="235179"/>
            </a:xfrm>
            <a:prstGeom prst="upDownArrow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8" name="위쪽/아래쪽 화살표 25">
              <a:extLst>
                <a:ext uri="{FF2B5EF4-FFF2-40B4-BE49-F238E27FC236}">
                  <a16:creationId xmlns:a16="http://schemas.microsoft.com/office/drawing/2014/main" id="{EC001809-9395-46F5-8A47-103F2FF77829}"/>
                </a:ext>
              </a:extLst>
            </p:cNvPr>
            <p:cNvSpPr/>
            <p:nvPr/>
          </p:nvSpPr>
          <p:spPr>
            <a:xfrm rot="5400000">
              <a:off x="4528208" y="2613323"/>
              <a:ext cx="155097" cy="111129"/>
            </a:xfrm>
            <a:prstGeom prst="upDownArrow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9" name="위쪽/아래쪽 화살표 26">
              <a:extLst>
                <a:ext uri="{FF2B5EF4-FFF2-40B4-BE49-F238E27FC236}">
                  <a16:creationId xmlns:a16="http://schemas.microsoft.com/office/drawing/2014/main" id="{94BB55BA-3778-42EC-9308-58B4369197E5}"/>
                </a:ext>
              </a:extLst>
            </p:cNvPr>
            <p:cNvSpPr/>
            <p:nvPr/>
          </p:nvSpPr>
          <p:spPr>
            <a:xfrm rot="5400000">
              <a:off x="4523055" y="3690397"/>
              <a:ext cx="155097" cy="111129"/>
            </a:xfrm>
            <a:prstGeom prst="upDownArrow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A1698C3-EE04-44FC-8A78-E914140C7816}"/>
                </a:ext>
              </a:extLst>
            </p:cNvPr>
            <p:cNvSpPr txBox="1"/>
            <p:nvPr/>
          </p:nvSpPr>
          <p:spPr>
            <a:xfrm>
              <a:off x="2850849" y="7665532"/>
              <a:ext cx="2372226" cy="80684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none" rtlCol="0">
              <a:noAutofit/>
            </a:bodyPr>
            <a:lstStyle/>
            <a:p>
              <a:endParaRPr lang="en-US" altLang="ko-KR" sz="8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1" name="원통 28">
              <a:extLst>
                <a:ext uri="{FF2B5EF4-FFF2-40B4-BE49-F238E27FC236}">
                  <a16:creationId xmlns:a16="http://schemas.microsoft.com/office/drawing/2014/main" id="{6FDD4C14-BDCF-4168-98D5-7601038EABB7}"/>
                </a:ext>
              </a:extLst>
            </p:cNvPr>
            <p:cNvSpPr/>
            <p:nvPr/>
          </p:nvSpPr>
          <p:spPr>
            <a:xfrm>
              <a:off x="3268765" y="7798976"/>
              <a:ext cx="342008" cy="579245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9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Gathering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DB</a:t>
              </a:r>
              <a:endParaRPr lang="ko-KR" alt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2" name="모서리가 둥근 직사각형 29">
              <a:extLst>
                <a:ext uri="{FF2B5EF4-FFF2-40B4-BE49-F238E27FC236}">
                  <a16:creationId xmlns:a16="http://schemas.microsoft.com/office/drawing/2014/main" id="{8D180CA2-021E-4A3A-BE5B-45FCFAD236F0}"/>
                </a:ext>
              </a:extLst>
            </p:cNvPr>
            <p:cNvSpPr/>
            <p:nvPr/>
          </p:nvSpPr>
          <p:spPr>
            <a:xfrm>
              <a:off x="2850849" y="7472467"/>
              <a:ext cx="2372226" cy="225746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800" b="1" dirty="0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HDFS (Hadoop Distributed File System)</a:t>
              </a:r>
              <a:endParaRPr lang="ko-KR" altLang="en-US" sz="800" b="1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5">
                      <a:lumMod val="20000"/>
                      <a:lumOff val="80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3" name="원통 30">
              <a:extLst>
                <a:ext uri="{FF2B5EF4-FFF2-40B4-BE49-F238E27FC236}">
                  <a16:creationId xmlns:a16="http://schemas.microsoft.com/office/drawing/2014/main" id="{4B4BE1EF-4CE1-4A2C-A49B-7C4BF2A80980}"/>
                </a:ext>
              </a:extLst>
            </p:cNvPr>
            <p:cNvSpPr/>
            <p:nvPr/>
          </p:nvSpPr>
          <p:spPr>
            <a:xfrm>
              <a:off x="3700640" y="7804009"/>
              <a:ext cx="342008" cy="579245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9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Hybrid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DB</a:t>
              </a:r>
              <a:endParaRPr lang="ko-KR" alt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4" name="원통 31">
              <a:extLst>
                <a:ext uri="{FF2B5EF4-FFF2-40B4-BE49-F238E27FC236}">
                  <a16:creationId xmlns:a16="http://schemas.microsoft.com/office/drawing/2014/main" id="{993411D6-BE14-4906-AC34-6661EA1FEF5E}"/>
                </a:ext>
              </a:extLst>
            </p:cNvPr>
            <p:cNvSpPr/>
            <p:nvPr/>
          </p:nvSpPr>
          <p:spPr>
            <a:xfrm>
              <a:off x="4501918" y="7798976"/>
              <a:ext cx="342008" cy="579245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9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Mart 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DB</a:t>
              </a:r>
              <a:endParaRPr lang="ko-KR" alt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3533B18-373F-45AA-83BD-274021DF0810}"/>
                </a:ext>
              </a:extLst>
            </p:cNvPr>
            <p:cNvSpPr txBox="1"/>
            <p:nvPr/>
          </p:nvSpPr>
          <p:spPr>
            <a:xfrm>
              <a:off x="2850554" y="6148861"/>
              <a:ext cx="1699877" cy="11167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none" rtlCol="0">
              <a:noAutofit/>
            </a:bodyPr>
            <a:lstStyle/>
            <a:p>
              <a:endParaRPr lang="en-US" altLang="ko-KR" sz="8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6" name="모서리가 둥근 직사각형 33">
              <a:extLst>
                <a:ext uri="{FF2B5EF4-FFF2-40B4-BE49-F238E27FC236}">
                  <a16:creationId xmlns:a16="http://schemas.microsoft.com/office/drawing/2014/main" id="{2DF8B62C-4BA0-43E5-86BC-621AD9A3F54F}"/>
                </a:ext>
              </a:extLst>
            </p:cNvPr>
            <p:cNvSpPr/>
            <p:nvPr/>
          </p:nvSpPr>
          <p:spPr>
            <a:xfrm>
              <a:off x="2850554" y="5955795"/>
              <a:ext cx="1699877" cy="21999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Spatial Hadoop(NoSQL)</a:t>
              </a:r>
              <a:endPara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7" name="모서리가 둥근 직사각형 34">
              <a:extLst>
                <a:ext uri="{FF2B5EF4-FFF2-40B4-BE49-F238E27FC236}">
                  <a16:creationId xmlns:a16="http://schemas.microsoft.com/office/drawing/2014/main" id="{39253A5C-AE97-4855-A50B-33A3F1EAF343}"/>
                </a:ext>
              </a:extLst>
            </p:cNvPr>
            <p:cNvSpPr/>
            <p:nvPr/>
          </p:nvSpPr>
          <p:spPr>
            <a:xfrm>
              <a:off x="2896153" y="6276554"/>
              <a:ext cx="465305" cy="275729"/>
            </a:xfrm>
            <a:prstGeom prst="roundRect">
              <a:avLst>
                <a:gd name="adj" fmla="val 12159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시공간   색인</a:t>
              </a:r>
              <a:endPara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8" name="모서리가 둥근 직사각형 35">
              <a:extLst>
                <a:ext uri="{FF2B5EF4-FFF2-40B4-BE49-F238E27FC236}">
                  <a16:creationId xmlns:a16="http://schemas.microsoft.com/office/drawing/2014/main" id="{6BF406BA-7FEA-482B-8101-848B923ABC82}"/>
                </a:ext>
              </a:extLst>
            </p:cNvPr>
            <p:cNvSpPr/>
            <p:nvPr/>
          </p:nvSpPr>
          <p:spPr>
            <a:xfrm>
              <a:off x="2896153" y="6586688"/>
              <a:ext cx="465305" cy="275729"/>
            </a:xfrm>
            <a:prstGeom prst="roundRect">
              <a:avLst>
                <a:gd name="adj" fmla="val 12159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시공간   분석</a:t>
              </a:r>
              <a:endPara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9" name="모서리가 둥근 직사각형 36">
              <a:extLst>
                <a:ext uri="{FF2B5EF4-FFF2-40B4-BE49-F238E27FC236}">
                  <a16:creationId xmlns:a16="http://schemas.microsoft.com/office/drawing/2014/main" id="{9F051EF1-3981-4253-B21A-9427B34E22A9}"/>
                </a:ext>
              </a:extLst>
            </p:cNvPr>
            <p:cNvSpPr/>
            <p:nvPr/>
          </p:nvSpPr>
          <p:spPr>
            <a:xfrm>
              <a:off x="2895913" y="6896632"/>
              <a:ext cx="465783" cy="275729"/>
            </a:xfrm>
            <a:prstGeom prst="roundRect">
              <a:avLst>
                <a:gd name="adj" fmla="val 1245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메타데이터관리</a:t>
              </a:r>
            </a:p>
          </p:txBody>
        </p:sp>
        <p:sp>
          <p:nvSpPr>
            <p:cNvPr id="50" name="모서리가 둥근 직사각형 37">
              <a:extLst>
                <a:ext uri="{FF2B5EF4-FFF2-40B4-BE49-F238E27FC236}">
                  <a16:creationId xmlns:a16="http://schemas.microsoft.com/office/drawing/2014/main" id="{5EC1BC11-1684-47E5-B944-6E30F77412A6}"/>
                </a:ext>
              </a:extLst>
            </p:cNvPr>
            <p:cNvSpPr/>
            <p:nvPr/>
          </p:nvSpPr>
          <p:spPr>
            <a:xfrm>
              <a:off x="3416741" y="6308215"/>
              <a:ext cx="531404" cy="263852"/>
            </a:xfrm>
            <a:prstGeom prst="roundRect">
              <a:avLst>
                <a:gd name="adj" fmla="val 12159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공간 조회 </a:t>
              </a:r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저장</a:t>
              </a:r>
              <a:endPara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1" name="모서리가 둥근 직사각형 38">
              <a:extLst>
                <a:ext uri="{FF2B5EF4-FFF2-40B4-BE49-F238E27FC236}">
                  <a16:creationId xmlns:a16="http://schemas.microsoft.com/office/drawing/2014/main" id="{2AAE0C35-1A4B-4E18-8F1E-08F6CED41B72}"/>
                </a:ext>
              </a:extLst>
            </p:cNvPr>
            <p:cNvSpPr/>
            <p:nvPr/>
          </p:nvSpPr>
          <p:spPr>
            <a:xfrm>
              <a:off x="3416502" y="6928292"/>
              <a:ext cx="531950" cy="263852"/>
            </a:xfrm>
            <a:prstGeom prst="roundRect">
              <a:avLst>
                <a:gd name="adj" fmla="val 1245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공간통계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2F41A2-50D8-4923-A31A-68F082C90B4A}"/>
                </a:ext>
              </a:extLst>
            </p:cNvPr>
            <p:cNvSpPr txBox="1"/>
            <p:nvPr/>
          </p:nvSpPr>
          <p:spPr>
            <a:xfrm>
              <a:off x="2850851" y="4632188"/>
              <a:ext cx="1699580" cy="111678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none" rtlCol="0">
              <a:noAutofit/>
            </a:bodyPr>
            <a:lstStyle/>
            <a:p>
              <a:endParaRPr lang="en-US" altLang="ko-KR" sz="8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3" name="모서리가 둥근 직사각형 40">
              <a:extLst>
                <a:ext uri="{FF2B5EF4-FFF2-40B4-BE49-F238E27FC236}">
                  <a16:creationId xmlns:a16="http://schemas.microsoft.com/office/drawing/2014/main" id="{DAA9F636-444D-4806-90D4-9C78646E461A}"/>
                </a:ext>
              </a:extLst>
            </p:cNvPr>
            <p:cNvSpPr/>
            <p:nvPr/>
          </p:nvSpPr>
          <p:spPr>
            <a:xfrm>
              <a:off x="2850849" y="4439122"/>
              <a:ext cx="1699582" cy="225746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800" b="1" dirty="0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Spatial SQL on Hadoop</a:t>
              </a:r>
              <a:endParaRPr lang="ko-KR" altLang="en-US" sz="800" b="1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5">
                      <a:lumMod val="20000"/>
                      <a:lumOff val="80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4" name="모서리가 둥근 직사각형 41">
              <a:extLst>
                <a:ext uri="{FF2B5EF4-FFF2-40B4-BE49-F238E27FC236}">
                  <a16:creationId xmlns:a16="http://schemas.microsoft.com/office/drawing/2014/main" id="{B28927B3-34CF-41A3-B4AE-D54022A313B9}"/>
                </a:ext>
              </a:extLst>
            </p:cNvPr>
            <p:cNvSpPr/>
            <p:nvPr/>
          </p:nvSpPr>
          <p:spPr>
            <a:xfrm>
              <a:off x="3469228" y="5379957"/>
              <a:ext cx="465783" cy="275729"/>
            </a:xfrm>
            <a:prstGeom prst="roundRect">
              <a:avLst>
                <a:gd name="adj" fmla="val 12453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공간 조인</a:t>
              </a:r>
            </a:p>
          </p:txBody>
        </p:sp>
        <p:sp>
          <p:nvSpPr>
            <p:cNvPr id="55" name="모서리가 둥근 직사각형 42">
              <a:extLst>
                <a:ext uri="{FF2B5EF4-FFF2-40B4-BE49-F238E27FC236}">
                  <a16:creationId xmlns:a16="http://schemas.microsoft.com/office/drawing/2014/main" id="{F5861CBA-D754-4BBA-9473-7EDFA5706CDF}"/>
                </a:ext>
              </a:extLst>
            </p:cNvPr>
            <p:cNvSpPr/>
            <p:nvPr/>
          </p:nvSpPr>
          <p:spPr>
            <a:xfrm>
              <a:off x="4026128" y="4759883"/>
              <a:ext cx="465305" cy="275729"/>
            </a:xfrm>
            <a:prstGeom prst="roundRect">
              <a:avLst>
                <a:gd name="adj" fmla="val 12159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R </a:t>
              </a:r>
              <a:r>
                <a:rPr lang="ko-KR" altLang="en-US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연동</a:t>
              </a:r>
              <a:endParaRPr lang="en-US" altLang="ko-KR" sz="600" b="1" dirty="0">
                <a:solidFill>
                  <a:schemeClr val="accent5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6" name="모서리가 둥근 직사각형 43">
              <a:extLst>
                <a:ext uri="{FF2B5EF4-FFF2-40B4-BE49-F238E27FC236}">
                  <a16:creationId xmlns:a16="http://schemas.microsoft.com/office/drawing/2014/main" id="{A9601191-17D5-4B39-873A-E838C5F73468}"/>
                </a:ext>
              </a:extLst>
            </p:cNvPr>
            <p:cNvSpPr/>
            <p:nvPr/>
          </p:nvSpPr>
          <p:spPr>
            <a:xfrm>
              <a:off x="4026128" y="5070018"/>
              <a:ext cx="465305" cy="275729"/>
            </a:xfrm>
            <a:prstGeom prst="roundRect">
              <a:avLst>
                <a:gd name="adj" fmla="val 12159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SP/Map-tool</a:t>
              </a:r>
            </a:p>
          </p:txBody>
        </p:sp>
        <p:sp>
          <p:nvSpPr>
            <p:cNvPr id="57" name="모서리가 둥근 직사각형 44">
              <a:extLst>
                <a:ext uri="{FF2B5EF4-FFF2-40B4-BE49-F238E27FC236}">
                  <a16:creationId xmlns:a16="http://schemas.microsoft.com/office/drawing/2014/main" id="{A04EEFDF-6E40-4C3D-8D04-52C1EC0338E1}"/>
                </a:ext>
              </a:extLst>
            </p:cNvPr>
            <p:cNvSpPr/>
            <p:nvPr/>
          </p:nvSpPr>
          <p:spPr>
            <a:xfrm>
              <a:off x="2906457" y="4759883"/>
              <a:ext cx="465305" cy="275729"/>
            </a:xfrm>
            <a:prstGeom prst="roundRect">
              <a:avLst>
                <a:gd name="adj" fmla="val 12159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질의 처리기</a:t>
              </a:r>
              <a:endParaRPr lang="en-US" altLang="ko-KR" sz="600" b="1" dirty="0">
                <a:solidFill>
                  <a:schemeClr val="accent5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8" name="모서리가 둥근 직사각형 45">
              <a:extLst>
                <a:ext uri="{FF2B5EF4-FFF2-40B4-BE49-F238E27FC236}">
                  <a16:creationId xmlns:a16="http://schemas.microsoft.com/office/drawing/2014/main" id="{73CE8C2A-F2CD-4FF7-A383-26C394885731}"/>
                </a:ext>
              </a:extLst>
            </p:cNvPr>
            <p:cNvSpPr/>
            <p:nvPr/>
          </p:nvSpPr>
          <p:spPr>
            <a:xfrm>
              <a:off x="2906457" y="5070018"/>
              <a:ext cx="465305" cy="275729"/>
            </a:xfrm>
            <a:prstGeom prst="roundRect">
              <a:avLst>
                <a:gd name="adj" fmla="val 12159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</a:t>
              </a:r>
              <a:r>
                <a:rPr lang="en-US" altLang="ko-KR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/Join</a:t>
              </a:r>
            </a:p>
          </p:txBody>
        </p:sp>
        <p:sp>
          <p:nvSpPr>
            <p:cNvPr id="59" name="모서리가 둥근 직사각형 46">
              <a:extLst>
                <a:ext uri="{FF2B5EF4-FFF2-40B4-BE49-F238E27FC236}">
                  <a16:creationId xmlns:a16="http://schemas.microsoft.com/office/drawing/2014/main" id="{ACBFF020-DF72-4B8A-B46F-CB5F61BCD0F7}"/>
                </a:ext>
              </a:extLst>
            </p:cNvPr>
            <p:cNvSpPr/>
            <p:nvPr/>
          </p:nvSpPr>
          <p:spPr>
            <a:xfrm>
              <a:off x="2906217" y="5379957"/>
              <a:ext cx="465783" cy="275729"/>
            </a:xfrm>
            <a:prstGeom prst="roundRect">
              <a:avLst>
                <a:gd name="adj" fmla="val 12453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Hive </a:t>
              </a:r>
              <a:r>
                <a:rPr lang="ko-KR" altLang="en-US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통합 </a:t>
              </a:r>
              <a:r>
                <a:rPr lang="en-US" altLang="ko-KR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Meta</a:t>
              </a:r>
              <a:endParaRPr lang="ko-KR" altLang="en-US" sz="600" b="1" dirty="0">
                <a:solidFill>
                  <a:schemeClr val="accent5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0" name="모서리가 둥근 직사각형 47">
              <a:extLst>
                <a:ext uri="{FF2B5EF4-FFF2-40B4-BE49-F238E27FC236}">
                  <a16:creationId xmlns:a16="http://schemas.microsoft.com/office/drawing/2014/main" id="{EF8B40F1-A4FA-48C9-9CB0-82EB0DFD1C4F}"/>
                </a:ext>
              </a:extLst>
            </p:cNvPr>
            <p:cNvSpPr/>
            <p:nvPr/>
          </p:nvSpPr>
          <p:spPr>
            <a:xfrm>
              <a:off x="3469228" y="4759936"/>
              <a:ext cx="465783" cy="275729"/>
            </a:xfrm>
            <a:prstGeom prst="roundRect">
              <a:avLst>
                <a:gd name="adj" fmla="val 12453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 err="1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공간질의</a:t>
              </a:r>
              <a:r>
                <a:rPr lang="ko-KR" altLang="en-US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처리기</a:t>
              </a:r>
            </a:p>
          </p:txBody>
        </p:sp>
        <p:sp>
          <p:nvSpPr>
            <p:cNvPr id="61" name="모서리가 둥근 직사각형 48">
              <a:extLst>
                <a:ext uri="{FF2B5EF4-FFF2-40B4-BE49-F238E27FC236}">
                  <a16:creationId xmlns:a16="http://schemas.microsoft.com/office/drawing/2014/main" id="{DAC5F52C-4709-4AB9-A7A2-6F8FD697E25B}"/>
                </a:ext>
              </a:extLst>
            </p:cNvPr>
            <p:cNvSpPr/>
            <p:nvPr/>
          </p:nvSpPr>
          <p:spPr>
            <a:xfrm>
              <a:off x="4026128" y="5379957"/>
              <a:ext cx="465305" cy="275729"/>
            </a:xfrm>
            <a:prstGeom prst="roundRect">
              <a:avLst>
                <a:gd name="adj" fmla="val 12159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 err="1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Gdal</a:t>
              </a:r>
              <a:r>
                <a:rPr lang="en-US" altLang="ko-KR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en-US" altLang="ko-KR" sz="600" b="1" dirty="0" err="1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Gstat</a:t>
              </a:r>
              <a:endParaRPr lang="en-US" altLang="ko-KR" sz="600" b="1" dirty="0">
                <a:solidFill>
                  <a:schemeClr val="accent5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ABF981C-B4C7-4947-8B7F-B2EE3DA9B8AB}"/>
                </a:ext>
              </a:extLst>
            </p:cNvPr>
            <p:cNvSpPr txBox="1"/>
            <p:nvPr/>
          </p:nvSpPr>
          <p:spPr>
            <a:xfrm>
              <a:off x="4635586" y="4551995"/>
              <a:ext cx="587491" cy="271365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none" rtlCol="0">
              <a:noAutofit/>
            </a:bodyPr>
            <a:lstStyle/>
            <a:p>
              <a:endParaRPr lang="en-US" altLang="ko-KR" sz="8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3" name="모서리가 둥근 직사각형 50">
              <a:extLst>
                <a:ext uri="{FF2B5EF4-FFF2-40B4-BE49-F238E27FC236}">
                  <a16:creationId xmlns:a16="http://schemas.microsoft.com/office/drawing/2014/main" id="{FF278BDC-9FEC-4A16-847B-78A6B8C556F5}"/>
                </a:ext>
              </a:extLst>
            </p:cNvPr>
            <p:cNvSpPr/>
            <p:nvPr/>
          </p:nvSpPr>
          <p:spPr>
            <a:xfrm>
              <a:off x="4635586" y="4439122"/>
              <a:ext cx="587492" cy="350352"/>
            </a:xfrm>
            <a:prstGeom prst="roundRect">
              <a:avLst>
                <a:gd name="adj" fmla="val 0"/>
              </a:avLst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 </a:t>
              </a:r>
              <a:r>
                <a:rPr lang="en-US" altLang="ko-KR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알고리즘</a:t>
              </a:r>
            </a:p>
          </p:txBody>
        </p:sp>
        <p:sp>
          <p:nvSpPr>
            <p:cNvPr id="64" name="모서리가 둥근 직사각형 51">
              <a:extLst>
                <a:ext uri="{FF2B5EF4-FFF2-40B4-BE49-F238E27FC236}">
                  <a16:creationId xmlns:a16="http://schemas.microsoft.com/office/drawing/2014/main" id="{933D55E9-C9F6-423F-9E5D-761DD0A633C3}"/>
                </a:ext>
              </a:extLst>
            </p:cNvPr>
            <p:cNvSpPr/>
            <p:nvPr/>
          </p:nvSpPr>
          <p:spPr>
            <a:xfrm>
              <a:off x="4672854" y="5903731"/>
              <a:ext cx="504000" cy="344659"/>
            </a:xfrm>
            <a:prstGeom prst="roundRect">
              <a:avLst>
                <a:gd name="adj" fmla="val 12159"/>
              </a:avLst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분석결과</a:t>
              </a:r>
              <a:endParaRPr lang="en-US" altLang="ko-KR" sz="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5" name="모서리가 둥근 직사각형 52">
              <a:extLst>
                <a:ext uri="{FF2B5EF4-FFF2-40B4-BE49-F238E27FC236}">
                  <a16:creationId xmlns:a16="http://schemas.microsoft.com/office/drawing/2014/main" id="{F6123A3F-CCB3-4AB4-8AD2-58F3964CF7BE}"/>
                </a:ext>
              </a:extLst>
            </p:cNvPr>
            <p:cNvSpPr/>
            <p:nvPr/>
          </p:nvSpPr>
          <p:spPr>
            <a:xfrm>
              <a:off x="4672854" y="6370658"/>
              <a:ext cx="504000" cy="344659"/>
            </a:xfrm>
            <a:prstGeom prst="roundRect">
              <a:avLst>
                <a:gd name="adj" fmla="val 12159"/>
              </a:avLst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분석검증</a:t>
              </a:r>
              <a:endParaRPr lang="en-US" altLang="ko-KR" sz="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6" name="모서리가 둥근 직사각형 53">
              <a:extLst>
                <a:ext uri="{FF2B5EF4-FFF2-40B4-BE49-F238E27FC236}">
                  <a16:creationId xmlns:a16="http://schemas.microsoft.com/office/drawing/2014/main" id="{1863AB2A-5C3E-4935-8238-371270C74A89}"/>
                </a:ext>
              </a:extLst>
            </p:cNvPr>
            <p:cNvSpPr/>
            <p:nvPr/>
          </p:nvSpPr>
          <p:spPr>
            <a:xfrm>
              <a:off x="4672854" y="4969876"/>
              <a:ext cx="504000" cy="344659"/>
            </a:xfrm>
            <a:prstGeom prst="roundRect">
              <a:avLst>
                <a:gd name="adj" fmla="val 12159"/>
              </a:avLst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분석지표선</a:t>
              </a:r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en-US" altLang="ko-KR" sz="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7" name="모서리가 둥근 직사각형 54">
              <a:extLst>
                <a:ext uri="{FF2B5EF4-FFF2-40B4-BE49-F238E27FC236}">
                  <a16:creationId xmlns:a16="http://schemas.microsoft.com/office/drawing/2014/main" id="{D37BDDAF-DD71-4B52-9725-6B3344FD53CD}"/>
                </a:ext>
              </a:extLst>
            </p:cNvPr>
            <p:cNvSpPr/>
            <p:nvPr/>
          </p:nvSpPr>
          <p:spPr>
            <a:xfrm>
              <a:off x="4672854" y="5436803"/>
              <a:ext cx="504000" cy="344659"/>
            </a:xfrm>
            <a:prstGeom prst="roundRect">
              <a:avLst>
                <a:gd name="adj" fmla="val 12159"/>
              </a:avLst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Machine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ko-KR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Learning </a:t>
              </a:r>
            </a:p>
          </p:txBody>
        </p:sp>
        <p:sp>
          <p:nvSpPr>
            <p:cNvPr id="68" name="위쪽/아래쪽 화살표 55">
              <a:extLst>
                <a:ext uri="{FF2B5EF4-FFF2-40B4-BE49-F238E27FC236}">
                  <a16:creationId xmlns:a16="http://schemas.microsoft.com/office/drawing/2014/main" id="{C7808505-561A-4C5F-8BC3-EC26136D102E}"/>
                </a:ext>
              </a:extLst>
            </p:cNvPr>
            <p:cNvSpPr/>
            <p:nvPr/>
          </p:nvSpPr>
          <p:spPr>
            <a:xfrm>
              <a:off x="3667354" y="5720615"/>
              <a:ext cx="73288" cy="235179"/>
            </a:xfrm>
            <a:prstGeom prst="upDownArrow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9" name="위쪽/아래쪽 화살표 56">
              <a:extLst>
                <a:ext uri="{FF2B5EF4-FFF2-40B4-BE49-F238E27FC236}">
                  <a16:creationId xmlns:a16="http://schemas.microsoft.com/office/drawing/2014/main" id="{879B3753-BF7A-4E14-891E-0D48133B99F4}"/>
                </a:ext>
              </a:extLst>
            </p:cNvPr>
            <p:cNvSpPr/>
            <p:nvPr/>
          </p:nvSpPr>
          <p:spPr>
            <a:xfrm>
              <a:off x="3651220" y="7252644"/>
              <a:ext cx="73288" cy="235179"/>
            </a:xfrm>
            <a:prstGeom prst="upDownArrow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0" name="위쪽/아래쪽 화살표 57">
              <a:extLst>
                <a:ext uri="{FF2B5EF4-FFF2-40B4-BE49-F238E27FC236}">
                  <a16:creationId xmlns:a16="http://schemas.microsoft.com/office/drawing/2014/main" id="{032FCE14-B853-4104-A0AF-3177DA7AFF9A}"/>
                </a:ext>
              </a:extLst>
            </p:cNvPr>
            <p:cNvSpPr/>
            <p:nvPr/>
          </p:nvSpPr>
          <p:spPr>
            <a:xfrm>
              <a:off x="4884537" y="7258420"/>
              <a:ext cx="73288" cy="235179"/>
            </a:xfrm>
            <a:prstGeom prst="upDownArrow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1" name="위쪽/아래쪽 화살표 58">
              <a:extLst>
                <a:ext uri="{FF2B5EF4-FFF2-40B4-BE49-F238E27FC236}">
                  <a16:creationId xmlns:a16="http://schemas.microsoft.com/office/drawing/2014/main" id="{FC490E8D-8EB2-4ED8-AB57-9C5C45BB00A1}"/>
                </a:ext>
              </a:extLst>
            </p:cNvPr>
            <p:cNvSpPr/>
            <p:nvPr/>
          </p:nvSpPr>
          <p:spPr>
            <a:xfrm rot="5400000">
              <a:off x="4513447" y="5152317"/>
              <a:ext cx="155097" cy="111129"/>
            </a:xfrm>
            <a:prstGeom prst="upDownArrow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2" name="위쪽/아래쪽 화살표 59">
              <a:extLst>
                <a:ext uri="{FF2B5EF4-FFF2-40B4-BE49-F238E27FC236}">
                  <a16:creationId xmlns:a16="http://schemas.microsoft.com/office/drawing/2014/main" id="{34AF1EFF-D479-42B4-A1A3-B1459B07B747}"/>
                </a:ext>
              </a:extLst>
            </p:cNvPr>
            <p:cNvSpPr/>
            <p:nvPr/>
          </p:nvSpPr>
          <p:spPr>
            <a:xfrm rot="5400000">
              <a:off x="4513447" y="6651689"/>
              <a:ext cx="155097" cy="111129"/>
            </a:xfrm>
            <a:prstGeom prst="upDownArrow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3" name="모서리가 둥근 직사각형 60">
              <a:extLst>
                <a:ext uri="{FF2B5EF4-FFF2-40B4-BE49-F238E27FC236}">
                  <a16:creationId xmlns:a16="http://schemas.microsoft.com/office/drawing/2014/main" id="{C10644DC-ECAB-4360-98C7-A1742B1B98E6}"/>
                </a:ext>
              </a:extLst>
            </p:cNvPr>
            <p:cNvSpPr/>
            <p:nvPr/>
          </p:nvSpPr>
          <p:spPr>
            <a:xfrm>
              <a:off x="4645956" y="2985023"/>
              <a:ext cx="577121" cy="448059"/>
            </a:xfrm>
            <a:prstGeom prst="roundRect">
              <a:avLst>
                <a:gd name="adj" fmla="val 0"/>
              </a:avLst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BI Analytics</a:t>
              </a:r>
              <a:endParaRPr lang="ko-KR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4" name="위쪽/아래쪽 화살표 61">
              <a:extLst>
                <a:ext uri="{FF2B5EF4-FFF2-40B4-BE49-F238E27FC236}">
                  <a16:creationId xmlns:a16="http://schemas.microsoft.com/office/drawing/2014/main" id="{CD56A10F-DAE3-496A-AE27-86E2401080F3}"/>
                </a:ext>
              </a:extLst>
            </p:cNvPr>
            <p:cNvSpPr/>
            <p:nvPr/>
          </p:nvSpPr>
          <p:spPr>
            <a:xfrm rot="5400000">
              <a:off x="4528208" y="3153490"/>
              <a:ext cx="155097" cy="111129"/>
            </a:xfrm>
            <a:prstGeom prst="upDownArrow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DAC477D-F88E-4399-B45B-3DC4C5C6B63B}"/>
                </a:ext>
              </a:extLst>
            </p:cNvPr>
            <p:cNvSpPr txBox="1"/>
            <p:nvPr/>
          </p:nvSpPr>
          <p:spPr>
            <a:xfrm>
              <a:off x="1594715" y="5425353"/>
              <a:ext cx="1076726" cy="31955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>
              <a:defPPr>
                <a:defRPr lang="ko-KR"/>
              </a:defPPr>
              <a:lvl1pPr algn="ctr">
                <a:lnSpc>
                  <a:spcPct val="90000"/>
                </a:lnSpc>
                <a:defRPr sz="965" b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</a:defRPr>
              </a:lvl1pPr>
            </a:lstStyle>
            <a:p>
              <a:endPara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6" name="모서리가 둥근 직사각형 63">
              <a:extLst>
                <a:ext uri="{FF2B5EF4-FFF2-40B4-BE49-F238E27FC236}">
                  <a16:creationId xmlns:a16="http://schemas.microsoft.com/office/drawing/2014/main" id="{DA8CFE58-266E-4AFF-9986-7B70EAE276CF}"/>
                </a:ext>
              </a:extLst>
            </p:cNvPr>
            <p:cNvSpPr/>
            <p:nvPr/>
          </p:nvSpPr>
          <p:spPr>
            <a:xfrm>
              <a:off x="1594715" y="2034477"/>
              <a:ext cx="1076726" cy="413639"/>
            </a:xfrm>
            <a:prstGeom prst="roundRect">
              <a:avLst>
                <a:gd name="adj" fmla="val 14381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6350">
              <a:solidFill>
                <a:srgbClr val="3C4B1D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rgbClr val="2C3715"/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자료 연계</a:t>
              </a:r>
              <a:r>
                <a:rPr lang="en-US" altLang="ko-KR" sz="1000" b="1" dirty="0">
                  <a:solidFill>
                    <a:srgbClr val="2C3715"/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000" b="1" dirty="0">
                  <a:solidFill>
                    <a:srgbClr val="2C3715"/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수집 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CA5B6BF-E109-4DA0-A846-6EF858043A04}"/>
                </a:ext>
              </a:extLst>
            </p:cNvPr>
            <p:cNvSpPr txBox="1"/>
            <p:nvPr/>
          </p:nvSpPr>
          <p:spPr>
            <a:xfrm>
              <a:off x="1594715" y="2379180"/>
              <a:ext cx="1076726" cy="276457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>
              <a:defPPr>
                <a:defRPr lang="ko-KR"/>
              </a:defPPr>
              <a:lvl1pPr algn="ctr">
                <a:lnSpc>
                  <a:spcPct val="90000"/>
                </a:lnSpc>
                <a:defRPr sz="965" b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8" name="위쪽/아래쪽 화살표 65">
              <a:extLst>
                <a:ext uri="{FF2B5EF4-FFF2-40B4-BE49-F238E27FC236}">
                  <a16:creationId xmlns:a16="http://schemas.microsoft.com/office/drawing/2014/main" id="{E402558E-C503-4ECB-B25E-0840861C53C8}"/>
                </a:ext>
              </a:extLst>
            </p:cNvPr>
            <p:cNvSpPr/>
            <p:nvPr/>
          </p:nvSpPr>
          <p:spPr>
            <a:xfrm rot="5400000">
              <a:off x="2666698" y="8312751"/>
              <a:ext cx="155097" cy="111129"/>
            </a:xfrm>
            <a:prstGeom prst="upDownArrow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9" name="위쪽/아래쪽 화살표 66">
              <a:extLst>
                <a:ext uri="{FF2B5EF4-FFF2-40B4-BE49-F238E27FC236}">
                  <a16:creationId xmlns:a16="http://schemas.microsoft.com/office/drawing/2014/main" id="{3DECD00B-1FCC-4911-89A9-5E48CFC8AC4E}"/>
                </a:ext>
              </a:extLst>
            </p:cNvPr>
            <p:cNvSpPr/>
            <p:nvPr/>
          </p:nvSpPr>
          <p:spPr>
            <a:xfrm>
              <a:off x="2096434" y="5151567"/>
              <a:ext cx="73288" cy="235179"/>
            </a:xfrm>
            <a:prstGeom prst="upDownArrow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0" name="모서리가 둥근 직사각형 67">
              <a:extLst>
                <a:ext uri="{FF2B5EF4-FFF2-40B4-BE49-F238E27FC236}">
                  <a16:creationId xmlns:a16="http://schemas.microsoft.com/office/drawing/2014/main" id="{7D827D58-4845-45E9-96AA-AD609D6624EE}"/>
                </a:ext>
              </a:extLst>
            </p:cNvPr>
            <p:cNvSpPr/>
            <p:nvPr/>
          </p:nvSpPr>
          <p:spPr>
            <a:xfrm>
              <a:off x="1644983" y="2448118"/>
              <a:ext cx="472297" cy="344659"/>
            </a:xfrm>
            <a:prstGeom prst="roundRect">
              <a:avLst>
                <a:gd name="adj" fmla="val 13512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Real-time</a:t>
              </a:r>
            </a:p>
            <a:p>
              <a:pPr algn="ctr"/>
              <a:r>
                <a:rPr lang="en-US" altLang="ko-KR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Streaming</a:t>
              </a:r>
            </a:p>
          </p:txBody>
        </p:sp>
        <p:sp>
          <p:nvSpPr>
            <p:cNvPr id="81" name="모서리가 둥근 직사각형 68">
              <a:extLst>
                <a:ext uri="{FF2B5EF4-FFF2-40B4-BE49-F238E27FC236}">
                  <a16:creationId xmlns:a16="http://schemas.microsoft.com/office/drawing/2014/main" id="{97162342-C1E2-47A9-AE7B-EBF505266EA2}"/>
                </a:ext>
              </a:extLst>
            </p:cNvPr>
            <p:cNvSpPr/>
            <p:nvPr/>
          </p:nvSpPr>
          <p:spPr>
            <a:xfrm>
              <a:off x="1636492" y="2884705"/>
              <a:ext cx="472297" cy="344659"/>
            </a:xfrm>
            <a:prstGeom prst="roundRect">
              <a:avLst>
                <a:gd name="adj" fmla="val 13512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Adapter To</a:t>
              </a:r>
            </a:p>
            <a:p>
              <a:pPr algn="ctr"/>
              <a:r>
                <a:rPr lang="en-US" altLang="ko-KR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HDFS, RDBMS</a:t>
              </a:r>
              <a:endParaRPr lang="ko-KR" altLang="en-US" sz="600" b="1" dirty="0">
                <a:solidFill>
                  <a:schemeClr val="accent5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2" name="모서리가 둥근 직사각형 69">
              <a:extLst>
                <a:ext uri="{FF2B5EF4-FFF2-40B4-BE49-F238E27FC236}">
                  <a16:creationId xmlns:a16="http://schemas.microsoft.com/office/drawing/2014/main" id="{D6DA3C72-FBE7-4410-8596-CF7BC9C26F7D}"/>
                </a:ext>
              </a:extLst>
            </p:cNvPr>
            <p:cNvSpPr/>
            <p:nvPr/>
          </p:nvSpPr>
          <p:spPr>
            <a:xfrm>
              <a:off x="2145992" y="2908277"/>
              <a:ext cx="472297" cy="344659"/>
            </a:xfrm>
            <a:prstGeom prst="roundRect">
              <a:avLst>
                <a:gd name="adj" fmla="val 13512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Spatial Hadoop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Adaptor</a:t>
              </a:r>
              <a:endPara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3" name="모서리가 둥근 직사각형 70">
              <a:extLst>
                <a:ext uri="{FF2B5EF4-FFF2-40B4-BE49-F238E27FC236}">
                  <a16:creationId xmlns:a16="http://schemas.microsoft.com/office/drawing/2014/main" id="{0A6E905C-C811-4E3F-86AC-861E4ADF3AF4}"/>
                </a:ext>
              </a:extLst>
            </p:cNvPr>
            <p:cNvSpPr/>
            <p:nvPr/>
          </p:nvSpPr>
          <p:spPr>
            <a:xfrm>
              <a:off x="1644982" y="3360425"/>
              <a:ext cx="472297" cy="344659"/>
            </a:xfrm>
            <a:prstGeom prst="roundRect">
              <a:avLst>
                <a:gd name="adj" fmla="val 13512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Hadoop Writer</a:t>
              </a:r>
              <a:endParaRPr lang="ko-KR" altLang="en-US" sz="600" b="1" dirty="0">
                <a:solidFill>
                  <a:schemeClr val="accent5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4" name="모서리가 둥근 직사각형 71">
              <a:extLst>
                <a:ext uri="{FF2B5EF4-FFF2-40B4-BE49-F238E27FC236}">
                  <a16:creationId xmlns:a16="http://schemas.microsoft.com/office/drawing/2014/main" id="{6347B705-5F1E-4B20-9DF6-52DFB75192CA}"/>
                </a:ext>
              </a:extLst>
            </p:cNvPr>
            <p:cNvSpPr/>
            <p:nvPr/>
          </p:nvSpPr>
          <p:spPr>
            <a:xfrm>
              <a:off x="2145992" y="2464704"/>
              <a:ext cx="472297" cy="344659"/>
            </a:xfrm>
            <a:prstGeom prst="roundRect">
              <a:avLst>
                <a:gd name="adj" fmla="val 13512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Spatial Meta Data Manager</a:t>
              </a:r>
              <a:endParaRPr lang="ko-KR" altLang="en-US" sz="600" b="1" dirty="0">
                <a:solidFill>
                  <a:schemeClr val="accent5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5" name="모서리가 둥근 직사각형 72">
              <a:extLst>
                <a:ext uri="{FF2B5EF4-FFF2-40B4-BE49-F238E27FC236}">
                  <a16:creationId xmlns:a16="http://schemas.microsoft.com/office/drawing/2014/main" id="{8F130F81-D241-49EF-A6CE-2941E43D02FF}"/>
                </a:ext>
              </a:extLst>
            </p:cNvPr>
            <p:cNvSpPr/>
            <p:nvPr/>
          </p:nvSpPr>
          <p:spPr>
            <a:xfrm>
              <a:off x="2140666" y="3363469"/>
              <a:ext cx="472297" cy="344659"/>
            </a:xfrm>
            <a:prstGeom prst="roundRect">
              <a:avLst>
                <a:gd name="adj" fmla="val 13512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Hive Writer</a:t>
              </a:r>
              <a:endParaRPr lang="ko-KR" altLang="en-US" sz="600" b="1" dirty="0">
                <a:solidFill>
                  <a:schemeClr val="accent5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6" name="모서리가 둥근 직사각형 73">
              <a:extLst>
                <a:ext uri="{FF2B5EF4-FFF2-40B4-BE49-F238E27FC236}">
                  <a16:creationId xmlns:a16="http://schemas.microsoft.com/office/drawing/2014/main" id="{C04CD672-3F27-4E71-B649-69F8AED569B3}"/>
                </a:ext>
              </a:extLst>
            </p:cNvPr>
            <p:cNvSpPr/>
            <p:nvPr/>
          </p:nvSpPr>
          <p:spPr>
            <a:xfrm>
              <a:off x="1644982" y="3819881"/>
              <a:ext cx="985545" cy="241263"/>
            </a:xfrm>
            <a:prstGeom prst="roundRect">
              <a:avLst>
                <a:gd name="adj" fmla="val 13512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수집 및 저장 프로세스 </a:t>
              </a:r>
              <a:r>
                <a:rPr lang="en-US" altLang="ko-KR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Manager</a:t>
              </a:r>
              <a:endParaRPr lang="ko-KR" altLang="en-US" sz="600" b="1" dirty="0">
                <a:solidFill>
                  <a:schemeClr val="accent5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7" name="모서리가 둥근 직사각형 74">
              <a:extLst>
                <a:ext uri="{FF2B5EF4-FFF2-40B4-BE49-F238E27FC236}">
                  <a16:creationId xmlns:a16="http://schemas.microsoft.com/office/drawing/2014/main" id="{800061AD-DE15-474E-B96A-CF81ABAB9BEE}"/>
                </a:ext>
              </a:extLst>
            </p:cNvPr>
            <p:cNvSpPr/>
            <p:nvPr/>
          </p:nvSpPr>
          <p:spPr>
            <a:xfrm>
              <a:off x="1644983" y="4150621"/>
              <a:ext cx="985546" cy="241263"/>
            </a:xfrm>
            <a:prstGeom prst="roundRect">
              <a:avLst>
                <a:gd name="adj" fmla="val 13512"/>
              </a:avLst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Meta Data Manager</a:t>
              </a:r>
              <a:endParaRPr lang="ko-KR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8" name="모서리가 둥근 직사각형 75">
              <a:extLst>
                <a:ext uri="{FF2B5EF4-FFF2-40B4-BE49-F238E27FC236}">
                  <a16:creationId xmlns:a16="http://schemas.microsoft.com/office/drawing/2014/main" id="{F22643D6-FC2E-4094-BBE8-895B7DB2FEC0}"/>
                </a:ext>
              </a:extLst>
            </p:cNvPr>
            <p:cNvSpPr/>
            <p:nvPr/>
          </p:nvSpPr>
          <p:spPr>
            <a:xfrm>
              <a:off x="1644983" y="4770615"/>
              <a:ext cx="985546" cy="241263"/>
            </a:xfrm>
            <a:prstGeom prst="roundRect">
              <a:avLst>
                <a:gd name="adj" fmla="val 13512"/>
              </a:avLst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서비스모델 </a:t>
              </a:r>
              <a:r>
                <a:rPr lang="en-US" altLang="ko-KR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Job </a:t>
              </a:r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설계</a:t>
              </a:r>
            </a:p>
          </p:txBody>
        </p:sp>
        <p:sp>
          <p:nvSpPr>
            <p:cNvPr id="89" name="모서리가 둥근 직사각형 76">
              <a:extLst>
                <a:ext uri="{FF2B5EF4-FFF2-40B4-BE49-F238E27FC236}">
                  <a16:creationId xmlns:a16="http://schemas.microsoft.com/office/drawing/2014/main" id="{7491F444-19AD-49AF-85DE-7301D05D063E}"/>
                </a:ext>
              </a:extLst>
            </p:cNvPr>
            <p:cNvSpPr/>
            <p:nvPr/>
          </p:nvSpPr>
          <p:spPr>
            <a:xfrm>
              <a:off x="1644983" y="4481360"/>
              <a:ext cx="985546" cy="241263"/>
            </a:xfrm>
            <a:prstGeom prst="roundRect">
              <a:avLst>
                <a:gd name="adj" fmla="val 13512"/>
              </a:avLst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정보 융합 모델링</a:t>
              </a:r>
            </a:p>
          </p:txBody>
        </p:sp>
        <p:sp>
          <p:nvSpPr>
            <p:cNvPr id="90" name="모서리가 둥근 직사각형 77">
              <a:extLst>
                <a:ext uri="{FF2B5EF4-FFF2-40B4-BE49-F238E27FC236}">
                  <a16:creationId xmlns:a16="http://schemas.microsoft.com/office/drawing/2014/main" id="{A51C1AB6-5DB2-4DEE-B10B-72049C30AD90}"/>
                </a:ext>
              </a:extLst>
            </p:cNvPr>
            <p:cNvSpPr/>
            <p:nvPr/>
          </p:nvSpPr>
          <p:spPr>
            <a:xfrm>
              <a:off x="1644983" y="5511660"/>
              <a:ext cx="472297" cy="344659"/>
            </a:xfrm>
            <a:prstGeom prst="roundRect">
              <a:avLst>
                <a:gd name="adj" fmla="val 13512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 err="1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Monitorng</a:t>
              </a:r>
              <a:endParaRPr lang="ko-KR" altLang="en-US" sz="600" b="1" dirty="0">
                <a:solidFill>
                  <a:schemeClr val="accent5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1" name="모서리가 둥근 직사각형 78">
              <a:extLst>
                <a:ext uri="{FF2B5EF4-FFF2-40B4-BE49-F238E27FC236}">
                  <a16:creationId xmlns:a16="http://schemas.microsoft.com/office/drawing/2014/main" id="{FC5A9F97-CB72-4F25-B95D-DAE65FA4F867}"/>
                </a:ext>
              </a:extLst>
            </p:cNvPr>
            <p:cNvSpPr/>
            <p:nvPr/>
          </p:nvSpPr>
          <p:spPr>
            <a:xfrm>
              <a:off x="2158231" y="5511660"/>
              <a:ext cx="472297" cy="344659"/>
            </a:xfrm>
            <a:prstGeom prst="roundRect">
              <a:avLst>
                <a:gd name="adj" fmla="val 13512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공간분석 </a:t>
              </a:r>
              <a:endPara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>
                <a:lnSpc>
                  <a:spcPct val="90000"/>
                </a:lnSpc>
              </a:pPr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모델링</a:t>
              </a:r>
            </a:p>
          </p:txBody>
        </p:sp>
        <p:sp>
          <p:nvSpPr>
            <p:cNvPr id="92" name="모서리가 둥근 직사각형 79">
              <a:extLst>
                <a:ext uri="{FF2B5EF4-FFF2-40B4-BE49-F238E27FC236}">
                  <a16:creationId xmlns:a16="http://schemas.microsoft.com/office/drawing/2014/main" id="{B9E54382-48FE-4340-B81A-8ABCD53B3EF7}"/>
                </a:ext>
              </a:extLst>
            </p:cNvPr>
            <p:cNvSpPr/>
            <p:nvPr/>
          </p:nvSpPr>
          <p:spPr>
            <a:xfrm>
              <a:off x="1644984" y="8173111"/>
              <a:ext cx="985544" cy="344659"/>
            </a:xfrm>
            <a:prstGeom prst="roundRect">
              <a:avLst>
                <a:gd name="adj" fmla="val 13512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Hadoop </a:t>
              </a:r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통합관리</a:t>
              </a:r>
              <a:endParaRPr lang="en-US" altLang="ko-KR" sz="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3" name="모서리가 둥근 직사각형 80">
              <a:extLst>
                <a:ext uri="{FF2B5EF4-FFF2-40B4-BE49-F238E27FC236}">
                  <a16:creationId xmlns:a16="http://schemas.microsoft.com/office/drawing/2014/main" id="{4A6C2C33-DCA1-4698-835B-4B523AF32ECB}"/>
                </a:ext>
              </a:extLst>
            </p:cNvPr>
            <p:cNvSpPr/>
            <p:nvPr/>
          </p:nvSpPr>
          <p:spPr>
            <a:xfrm>
              <a:off x="1644983" y="5955236"/>
              <a:ext cx="472297" cy="344659"/>
            </a:xfrm>
            <a:prstGeom prst="roundRect">
              <a:avLst>
                <a:gd name="adj" fmla="val 13512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Chart/ Graphics</a:t>
              </a:r>
              <a:endParaRPr lang="ko-KR" altLang="en-US" sz="600" b="1" dirty="0">
                <a:solidFill>
                  <a:schemeClr val="accent5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4" name="모서리가 둥근 직사각형 81">
              <a:extLst>
                <a:ext uri="{FF2B5EF4-FFF2-40B4-BE49-F238E27FC236}">
                  <a16:creationId xmlns:a16="http://schemas.microsoft.com/office/drawing/2014/main" id="{5AE66575-5EE1-4E6D-8547-F464045964B9}"/>
                </a:ext>
              </a:extLst>
            </p:cNvPr>
            <p:cNvSpPr/>
            <p:nvPr/>
          </p:nvSpPr>
          <p:spPr>
            <a:xfrm>
              <a:off x="2158231" y="5955236"/>
              <a:ext cx="472297" cy="344659"/>
            </a:xfrm>
            <a:prstGeom prst="roundRect">
              <a:avLst>
                <a:gd name="adj" fmla="val 13512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공간 </a:t>
              </a:r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MR </a:t>
              </a:r>
            </a:p>
            <a:p>
              <a:pPr algn="ctr">
                <a:lnSpc>
                  <a:spcPct val="90000"/>
                </a:lnSpc>
              </a:pPr>
              <a:r>
                <a:rPr lang="ko-KR" altLang="en-US" sz="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생성기</a:t>
              </a:r>
              <a:endParaRPr lang="ko-KR" alt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5" name="모서리가 둥근 직사각형 82">
              <a:extLst>
                <a:ext uri="{FF2B5EF4-FFF2-40B4-BE49-F238E27FC236}">
                  <a16:creationId xmlns:a16="http://schemas.microsoft.com/office/drawing/2014/main" id="{42C8EC58-602D-4807-A9C4-08DFF636A197}"/>
                </a:ext>
              </a:extLst>
            </p:cNvPr>
            <p:cNvSpPr/>
            <p:nvPr/>
          </p:nvSpPr>
          <p:spPr>
            <a:xfrm>
              <a:off x="1644983" y="6398810"/>
              <a:ext cx="472297" cy="344659"/>
            </a:xfrm>
            <a:prstGeom prst="roundRect">
              <a:avLst>
                <a:gd name="adj" fmla="val 13512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Security</a:t>
              </a:r>
              <a:endParaRPr lang="ko-KR" altLang="en-US" sz="600" b="1" dirty="0">
                <a:solidFill>
                  <a:schemeClr val="accent5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6" name="모서리가 둥근 직사각형 83">
              <a:extLst>
                <a:ext uri="{FF2B5EF4-FFF2-40B4-BE49-F238E27FC236}">
                  <a16:creationId xmlns:a16="http://schemas.microsoft.com/office/drawing/2014/main" id="{01CFDDD7-022B-4B56-BB58-458F5866B986}"/>
                </a:ext>
              </a:extLst>
            </p:cNvPr>
            <p:cNvSpPr/>
            <p:nvPr/>
          </p:nvSpPr>
          <p:spPr>
            <a:xfrm>
              <a:off x="2158231" y="6398810"/>
              <a:ext cx="472297" cy="344659"/>
            </a:xfrm>
            <a:prstGeom prst="roundRect">
              <a:avLst>
                <a:gd name="adj" fmla="val 13512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Map Manager</a:t>
              </a:r>
              <a:endParaRPr lang="ko-KR" alt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7" name="모서리가 둥근 직사각형 84">
              <a:extLst>
                <a:ext uri="{FF2B5EF4-FFF2-40B4-BE49-F238E27FC236}">
                  <a16:creationId xmlns:a16="http://schemas.microsoft.com/office/drawing/2014/main" id="{AC991B72-D7F1-4D81-B8F4-DF183D66CB04}"/>
                </a:ext>
              </a:extLst>
            </p:cNvPr>
            <p:cNvSpPr/>
            <p:nvPr/>
          </p:nvSpPr>
          <p:spPr>
            <a:xfrm>
              <a:off x="2158231" y="6842384"/>
              <a:ext cx="472297" cy="344659"/>
            </a:xfrm>
            <a:prstGeom prst="roundRect">
              <a:avLst>
                <a:gd name="adj" fmla="val 13512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공간 </a:t>
              </a:r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Hadoop </a:t>
              </a:r>
            </a:p>
            <a:p>
              <a:pPr algn="ctr">
                <a:lnSpc>
                  <a:spcPct val="90000"/>
                </a:lnSpc>
              </a:pPr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관리</a:t>
              </a:r>
            </a:p>
          </p:txBody>
        </p:sp>
        <p:sp>
          <p:nvSpPr>
            <p:cNvPr id="98" name="모서리가 둥근 직사각형 85">
              <a:extLst>
                <a:ext uri="{FF2B5EF4-FFF2-40B4-BE49-F238E27FC236}">
                  <a16:creationId xmlns:a16="http://schemas.microsoft.com/office/drawing/2014/main" id="{096F6703-FFF6-460A-A819-562AD3D6B125}"/>
                </a:ext>
              </a:extLst>
            </p:cNvPr>
            <p:cNvSpPr/>
            <p:nvPr/>
          </p:nvSpPr>
          <p:spPr>
            <a:xfrm>
              <a:off x="1644982" y="6842384"/>
              <a:ext cx="472297" cy="344659"/>
            </a:xfrm>
            <a:prstGeom prst="roundRect">
              <a:avLst>
                <a:gd name="adj" fmla="val 13512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권한인증관리</a:t>
              </a:r>
            </a:p>
          </p:txBody>
        </p:sp>
        <p:sp>
          <p:nvSpPr>
            <p:cNvPr id="99" name="모서리가 둥근 직사각형 86">
              <a:extLst>
                <a:ext uri="{FF2B5EF4-FFF2-40B4-BE49-F238E27FC236}">
                  <a16:creationId xmlns:a16="http://schemas.microsoft.com/office/drawing/2014/main" id="{DFE5D73C-AD47-4461-9D03-AD51128D1CD7}"/>
                </a:ext>
              </a:extLst>
            </p:cNvPr>
            <p:cNvSpPr/>
            <p:nvPr/>
          </p:nvSpPr>
          <p:spPr>
            <a:xfrm>
              <a:off x="1644984" y="7729535"/>
              <a:ext cx="985544" cy="344659"/>
            </a:xfrm>
            <a:prstGeom prst="roundRect">
              <a:avLst>
                <a:gd name="adj" fmla="val 13512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Web Manager</a:t>
              </a:r>
              <a:endParaRPr lang="ko-KR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0" name="모서리가 둥근 직사각형 87">
              <a:extLst>
                <a:ext uri="{FF2B5EF4-FFF2-40B4-BE49-F238E27FC236}">
                  <a16:creationId xmlns:a16="http://schemas.microsoft.com/office/drawing/2014/main" id="{30DC1BA2-243F-48F7-A441-46D47147B1D2}"/>
                </a:ext>
              </a:extLst>
            </p:cNvPr>
            <p:cNvSpPr/>
            <p:nvPr/>
          </p:nvSpPr>
          <p:spPr>
            <a:xfrm>
              <a:off x="1644984" y="7285959"/>
              <a:ext cx="985544" cy="344659"/>
            </a:xfrm>
            <a:prstGeom prst="roundRect">
              <a:avLst>
                <a:gd name="adj" fmla="val 13512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Spatial ETL</a:t>
              </a:r>
              <a:endParaRPr lang="ko-KR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1" name="오른쪽 화살표 94">
              <a:extLst>
                <a:ext uri="{FF2B5EF4-FFF2-40B4-BE49-F238E27FC236}">
                  <a16:creationId xmlns:a16="http://schemas.microsoft.com/office/drawing/2014/main" id="{EC388441-CF41-47A7-BEEC-C4F89D6E6E69}"/>
                </a:ext>
              </a:extLst>
            </p:cNvPr>
            <p:cNvSpPr/>
            <p:nvPr/>
          </p:nvSpPr>
          <p:spPr>
            <a:xfrm>
              <a:off x="2681664" y="3910195"/>
              <a:ext cx="130289" cy="206797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2" name="오른쪽 화살표 95">
              <a:extLst>
                <a:ext uri="{FF2B5EF4-FFF2-40B4-BE49-F238E27FC236}">
                  <a16:creationId xmlns:a16="http://schemas.microsoft.com/office/drawing/2014/main" id="{29FFB8B3-5C0E-43BD-B6FF-DB1EF3C5E351}"/>
                </a:ext>
              </a:extLst>
            </p:cNvPr>
            <p:cNvSpPr/>
            <p:nvPr/>
          </p:nvSpPr>
          <p:spPr>
            <a:xfrm>
              <a:off x="2681664" y="5824163"/>
              <a:ext cx="130289" cy="206797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7592A14-A6BF-451C-8CF9-5C47F330C241}"/>
                </a:ext>
              </a:extLst>
            </p:cNvPr>
            <p:cNvSpPr txBox="1"/>
            <p:nvPr/>
          </p:nvSpPr>
          <p:spPr>
            <a:xfrm>
              <a:off x="567429" y="5153387"/>
              <a:ext cx="783544" cy="159081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>
              <a:defPPr>
                <a:defRPr lang="ko-KR"/>
              </a:defPPr>
              <a:lvl1pPr algn="ctr">
                <a:lnSpc>
                  <a:spcPct val="90000"/>
                </a:lnSpc>
                <a:defRPr sz="965" b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</a:defRPr>
              </a:lvl1pPr>
            </a:lstStyle>
            <a:p>
              <a:endPara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7CDBA68-FA18-4645-805F-3D88072BD24A}"/>
                </a:ext>
              </a:extLst>
            </p:cNvPr>
            <p:cNvSpPr txBox="1"/>
            <p:nvPr/>
          </p:nvSpPr>
          <p:spPr>
            <a:xfrm>
              <a:off x="567429" y="7499242"/>
              <a:ext cx="783544" cy="111266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>
              <a:defPPr>
                <a:defRPr lang="ko-KR"/>
              </a:defPPr>
              <a:lvl1pPr algn="ctr">
                <a:lnSpc>
                  <a:spcPct val="90000"/>
                </a:lnSpc>
                <a:defRPr sz="965" b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</a:defRPr>
              </a:lvl1pPr>
            </a:lstStyle>
            <a:p>
              <a:endPara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5" name="오른쪽 화살표 103">
              <a:extLst>
                <a:ext uri="{FF2B5EF4-FFF2-40B4-BE49-F238E27FC236}">
                  <a16:creationId xmlns:a16="http://schemas.microsoft.com/office/drawing/2014/main" id="{546C9D5B-5B0E-46BD-A66B-D335A80F3F97}"/>
                </a:ext>
              </a:extLst>
            </p:cNvPr>
            <p:cNvSpPr/>
            <p:nvPr/>
          </p:nvSpPr>
          <p:spPr>
            <a:xfrm>
              <a:off x="1383899" y="5068592"/>
              <a:ext cx="130289" cy="206797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6" name="모서리가 둥근 직사각형 104">
              <a:extLst>
                <a:ext uri="{FF2B5EF4-FFF2-40B4-BE49-F238E27FC236}">
                  <a16:creationId xmlns:a16="http://schemas.microsoft.com/office/drawing/2014/main" id="{6CF6EA34-B8B0-4DEE-88D2-7C955F3F9AFE}"/>
                </a:ext>
              </a:extLst>
            </p:cNvPr>
            <p:cNvSpPr/>
            <p:nvPr/>
          </p:nvSpPr>
          <p:spPr>
            <a:xfrm>
              <a:off x="5498504" y="1496616"/>
              <a:ext cx="783543" cy="399984"/>
            </a:xfrm>
            <a:prstGeom prst="roundRect">
              <a:avLst>
                <a:gd name="adj" fmla="val 9155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SVC Application</a:t>
              </a:r>
              <a:endPara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7EAB6D3-DBEC-41A8-926B-17BAB8849D4F}"/>
                </a:ext>
              </a:extLst>
            </p:cNvPr>
            <p:cNvSpPr txBox="1"/>
            <p:nvPr/>
          </p:nvSpPr>
          <p:spPr>
            <a:xfrm>
              <a:off x="5498503" y="1848831"/>
              <a:ext cx="783544" cy="56236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>
              <a:defPPr>
                <a:defRPr lang="ko-KR"/>
              </a:defPPr>
              <a:lvl1pPr algn="ctr">
                <a:lnSpc>
                  <a:spcPct val="90000"/>
                </a:lnSpc>
                <a:defRPr sz="965" b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</a:defRPr>
              </a:lvl1pPr>
            </a:lstStyle>
            <a:p>
              <a:endPara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93153CB-DC75-45BE-A4D9-90FACDEACDFD}"/>
                </a:ext>
              </a:extLst>
            </p:cNvPr>
            <p:cNvSpPr txBox="1"/>
            <p:nvPr/>
          </p:nvSpPr>
          <p:spPr>
            <a:xfrm>
              <a:off x="5548334" y="2261237"/>
              <a:ext cx="684091" cy="1582906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>
              <a:defPPr>
                <a:defRPr lang="ko-KR"/>
              </a:defPPr>
              <a:lvl1pPr algn="ctr">
                <a:lnSpc>
                  <a:spcPct val="90000"/>
                </a:lnSpc>
                <a:defRPr sz="697" b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9" name="모서리가 둥근 직사각형 107">
              <a:extLst>
                <a:ext uri="{FF2B5EF4-FFF2-40B4-BE49-F238E27FC236}">
                  <a16:creationId xmlns:a16="http://schemas.microsoft.com/office/drawing/2014/main" id="{80D7D076-01E0-4A71-9BCF-DD5A4A30757C}"/>
                </a:ext>
              </a:extLst>
            </p:cNvPr>
            <p:cNvSpPr/>
            <p:nvPr/>
          </p:nvSpPr>
          <p:spPr>
            <a:xfrm>
              <a:off x="5548334" y="2031913"/>
              <a:ext cx="684093" cy="275729"/>
            </a:xfrm>
            <a:prstGeom prst="roundRect">
              <a:avLst>
                <a:gd name="adj" fmla="val 0"/>
              </a:avLst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관리시스템</a:t>
              </a:r>
            </a:p>
          </p:txBody>
        </p:sp>
        <p:sp>
          <p:nvSpPr>
            <p:cNvPr id="110" name="모서리가 둥근 직사각형 108">
              <a:extLst>
                <a:ext uri="{FF2B5EF4-FFF2-40B4-BE49-F238E27FC236}">
                  <a16:creationId xmlns:a16="http://schemas.microsoft.com/office/drawing/2014/main" id="{3D6636DE-7AED-4F57-8AEC-115C36D57192}"/>
                </a:ext>
              </a:extLst>
            </p:cNvPr>
            <p:cNvSpPr/>
            <p:nvPr/>
          </p:nvSpPr>
          <p:spPr>
            <a:xfrm>
              <a:off x="5593790" y="2366634"/>
              <a:ext cx="595847" cy="285706"/>
            </a:xfrm>
            <a:prstGeom prst="roundRect">
              <a:avLst>
                <a:gd name="adj" fmla="val 12159"/>
              </a:avLst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자료수집</a:t>
              </a:r>
              <a:endParaRPr lang="en-US" altLang="ko-KR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관리</a:t>
              </a:r>
              <a:endParaRPr lang="en-US" altLang="ko-KR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1" name="모서리가 둥근 직사각형 109">
              <a:extLst>
                <a:ext uri="{FF2B5EF4-FFF2-40B4-BE49-F238E27FC236}">
                  <a16:creationId xmlns:a16="http://schemas.microsoft.com/office/drawing/2014/main" id="{2AD42A44-AF3E-440C-8F27-CF800D0BA50D}"/>
                </a:ext>
              </a:extLst>
            </p:cNvPr>
            <p:cNvSpPr/>
            <p:nvPr/>
          </p:nvSpPr>
          <p:spPr>
            <a:xfrm>
              <a:off x="5593790" y="2728567"/>
              <a:ext cx="595847" cy="285706"/>
            </a:xfrm>
            <a:prstGeom prst="roundRect">
              <a:avLst>
                <a:gd name="adj" fmla="val 12159"/>
              </a:avLst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</a:t>
              </a:r>
              <a:endParaRPr lang="en-US" altLang="ko-KR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QA/QC</a:t>
              </a:r>
            </a:p>
          </p:txBody>
        </p:sp>
        <p:sp>
          <p:nvSpPr>
            <p:cNvPr id="112" name="모서리가 둥근 직사각형 110">
              <a:extLst>
                <a:ext uri="{FF2B5EF4-FFF2-40B4-BE49-F238E27FC236}">
                  <a16:creationId xmlns:a16="http://schemas.microsoft.com/office/drawing/2014/main" id="{63260821-1EA2-438A-9666-BE848B1EAE58}"/>
                </a:ext>
              </a:extLst>
            </p:cNvPr>
            <p:cNvSpPr/>
            <p:nvPr/>
          </p:nvSpPr>
          <p:spPr>
            <a:xfrm>
              <a:off x="5593790" y="3090501"/>
              <a:ext cx="595847" cy="285706"/>
            </a:xfrm>
            <a:prstGeom prst="roundRect">
              <a:avLst>
                <a:gd name="adj" fmla="val 12159"/>
              </a:avLst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</a:t>
              </a:r>
              <a:r>
                <a:rPr lang="en-US" altLang="ko-KR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통계</a:t>
              </a:r>
              <a:endParaRPr lang="en-US" altLang="ko-KR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관리 </a:t>
              </a:r>
              <a:endParaRPr lang="en-US" altLang="ko-KR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3" name="모서리가 둥근 직사각형 111">
              <a:extLst>
                <a:ext uri="{FF2B5EF4-FFF2-40B4-BE49-F238E27FC236}">
                  <a16:creationId xmlns:a16="http://schemas.microsoft.com/office/drawing/2014/main" id="{E7354690-6CF8-4739-A4B2-4A0292ECB6D3}"/>
                </a:ext>
              </a:extLst>
            </p:cNvPr>
            <p:cNvSpPr/>
            <p:nvPr/>
          </p:nvSpPr>
          <p:spPr>
            <a:xfrm>
              <a:off x="5593790" y="3452432"/>
              <a:ext cx="595847" cy="285706"/>
            </a:xfrm>
            <a:prstGeom prst="roundRect">
              <a:avLst>
                <a:gd name="adj" fmla="val 12159"/>
              </a:avLst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웹지도</a:t>
              </a:r>
              <a:endParaRPr lang="en-US" altLang="ko-KR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서비스 </a:t>
              </a:r>
              <a:endParaRPr lang="en-US" altLang="ko-KR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D3F35D8-8FB2-4DA2-BFCB-3D3E97508522}"/>
                </a:ext>
              </a:extLst>
            </p:cNvPr>
            <p:cNvSpPr txBox="1"/>
            <p:nvPr/>
          </p:nvSpPr>
          <p:spPr>
            <a:xfrm>
              <a:off x="5548334" y="5555425"/>
              <a:ext cx="684091" cy="938257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>
              <a:defPPr>
                <a:defRPr lang="ko-KR"/>
              </a:defPPr>
              <a:lvl1pPr algn="ctr">
                <a:lnSpc>
                  <a:spcPct val="90000"/>
                </a:lnSpc>
                <a:defRPr sz="697" b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5" name="모서리가 둥근 직사각형 113">
              <a:extLst>
                <a:ext uri="{FF2B5EF4-FFF2-40B4-BE49-F238E27FC236}">
                  <a16:creationId xmlns:a16="http://schemas.microsoft.com/office/drawing/2014/main" id="{F5CFC8DB-7435-4529-A161-54645C9D56FE}"/>
                </a:ext>
              </a:extLst>
            </p:cNvPr>
            <p:cNvSpPr/>
            <p:nvPr/>
          </p:nvSpPr>
          <p:spPr>
            <a:xfrm>
              <a:off x="5548334" y="5418381"/>
              <a:ext cx="684093" cy="275729"/>
            </a:xfrm>
            <a:prstGeom prst="roundRect">
              <a:avLst>
                <a:gd name="adj" fmla="val 0"/>
              </a:avLst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시민 서비스</a:t>
              </a:r>
            </a:p>
          </p:txBody>
        </p:sp>
        <p:sp>
          <p:nvSpPr>
            <p:cNvPr id="116" name="모서리가 둥근 직사각형 114">
              <a:extLst>
                <a:ext uri="{FF2B5EF4-FFF2-40B4-BE49-F238E27FC236}">
                  <a16:creationId xmlns:a16="http://schemas.microsoft.com/office/drawing/2014/main" id="{9B11D61B-0923-477B-A2FE-AF33BA97435C}"/>
                </a:ext>
              </a:extLst>
            </p:cNvPr>
            <p:cNvSpPr/>
            <p:nvPr/>
          </p:nvSpPr>
          <p:spPr>
            <a:xfrm>
              <a:off x="5593790" y="5763912"/>
              <a:ext cx="595847" cy="285706"/>
            </a:xfrm>
            <a:prstGeom prst="roundRect">
              <a:avLst>
                <a:gd name="adj" fmla="val 12159"/>
              </a:avLst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인터넷</a:t>
              </a:r>
              <a:endParaRPr lang="en-US" altLang="ko-KR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7" name="모서리가 둥근 직사각형 115">
              <a:extLst>
                <a:ext uri="{FF2B5EF4-FFF2-40B4-BE49-F238E27FC236}">
                  <a16:creationId xmlns:a16="http://schemas.microsoft.com/office/drawing/2014/main" id="{D24DD0D9-E887-4740-9DBE-6598EE941D8F}"/>
                </a:ext>
              </a:extLst>
            </p:cNvPr>
            <p:cNvSpPr/>
            <p:nvPr/>
          </p:nvSpPr>
          <p:spPr>
            <a:xfrm>
              <a:off x="5593790" y="6131589"/>
              <a:ext cx="595847" cy="285706"/>
            </a:xfrm>
            <a:prstGeom prst="roundRect">
              <a:avLst>
                <a:gd name="adj" fmla="val 12159"/>
              </a:avLst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SNS</a:t>
              </a:r>
              <a:r>
                <a:rPr lang="ko-KR" alt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en-US" altLang="ko-KR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A34C22E-CB5A-4C8F-BAA0-6B6083661D06}"/>
                </a:ext>
              </a:extLst>
            </p:cNvPr>
            <p:cNvSpPr txBox="1"/>
            <p:nvPr/>
          </p:nvSpPr>
          <p:spPr>
            <a:xfrm>
              <a:off x="5548334" y="6847203"/>
              <a:ext cx="684091" cy="550695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>
              <a:defPPr>
                <a:defRPr lang="ko-KR"/>
              </a:defPPr>
              <a:lvl1pPr algn="ctr">
                <a:lnSpc>
                  <a:spcPct val="90000"/>
                </a:lnSpc>
                <a:defRPr sz="697" b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9" name="모서리가 둥근 직사각형 119">
              <a:extLst>
                <a:ext uri="{FF2B5EF4-FFF2-40B4-BE49-F238E27FC236}">
                  <a16:creationId xmlns:a16="http://schemas.microsoft.com/office/drawing/2014/main" id="{D04700E6-C974-4302-B4D0-F6731042D715}"/>
                </a:ext>
              </a:extLst>
            </p:cNvPr>
            <p:cNvSpPr/>
            <p:nvPr/>
          </p:nvSpPr>
          <p:spPr>
            <a:xfrm>
              <a:off x="5548334" y="6698123"/>
              <a:ext cx="684093" cy="275729"/>
            </a:xfrm>
            <a:prstGeom prst="roundRect">
              <a:avLst>
                <a:gd name="adj" fmla="val 0"/>
              </a:avLst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기타 시스템</a:t>
              </a:r>
            </a:p>
          </p:txBody>
        </p:sp>
        <p:sp>
          <p:nvSpPr>
            <p:cNvPr id="120" name="모서리가 둥근 직사각형 120">
              <a:extLst>
                <a:ext uri="{FF2B5EF4-FFF2-40B4-BE49-F238E27FC236}">
                  <a16:creationId xmlns:a16="http://schemas.microsoft.com/office/drawing/2014/main" id="{B68C9F4F-E01D-42BA-8CE2-427399F31EDE}"/>
                </a:ext>
              </a:extLst>
            </p:cNvPr>
            <p:cNvSpPr/>
            <p:nvPr/>
          </p:nvSpPr>
          <p:spPr>
            <a:xfrm>
              <a:off x="5593790" y="7032845"/>
              <a:ext cx="595847" cy="285706"/>
            </a:xfrm>
            <a:prstGeom prst="roundRect">
              <a:avLst>
                <a:gd name="adj" fmla="val 12159"/>
              </a:avLst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유관기관</a:t>
              </a:r>
              <a:endParaRPr lang="en-US" altLang="ko-KR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서비스 </a:t>
              </a:r>
              <a:endParaRPr lang="en-US" altLang="ko-KR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1" name="오른쪽 화살표 121">
              <a:extLst>
                <a:ext uri="{FF2B5EF4-FFF2-40B4-BE49-F238E27FC236}">
                  <a16:creationId xmlns:a16="http://schemas.microsoft.com/office/drawing/2014/main" id="{04F27B5A-8115-4957-B36D-FCCE114505A0}"/>
                </a:ext>
              </a:extLst>
            </p:cNvPr>
            <p:cNvSpPr/>
            <p:nvPr/>
          </p:nvSpPr>
          <p:spPr>
            <a:xfrm>
              <a:off x="5267338" y="3059874"/>
              <a:ext cx="130289" cy="206797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076F94D-A184-4B3A-A66F-BDD43C3E043B}"/>
                </a:ext>
              </a:extLst>
            </p:cNvPr>
            <p:cNvSpPr txBox="1"/>
            <p:nvPr/>
          </p:nvSpPr>
          <p:spPr>
            <a:xfrm>
              <a:off x="5498504" y="7804008"/>
              <a:ext cx="783543" cy="11814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none" rtlCol="0">
              <a:noAutofit/>
            </a:bodyPr>
            <a:lstStyle/>
            <a:p>
              <a:endParaRPr lang="en-US" altLang="ko-KR" sz="8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3" name="모서리가 둥근 직사각형 123">
              <a:extLst>
                <a:ext uri="{FF2B5EF4-FFF2-40B4-BE49-F238E27FC236}">
                  <a16:creationId xmlns:a16="http://schemas.microsoft.com/office/drawing/2014/main" id="{66274452-4082-4DF8-AAA1-EFF06953C04C}"/>
                </a:ext>
              </a:extLst>
            </p:cNvPr>
            <p:cNvSpPr/>
            <p:nvPr/>
          </p:nvSpPr>
          <p:spPr>
            <a:xfrm>
              <a:off x="5548334" y="7682482"/>
              <a:ext cx="684093" cy="275729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범 </a:t>
              </a:r>
              <a:r>
                <a:rPr lang="ko-KR" altLang="en-US" sz="8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례</a:t>
              </a:r>
              <a:endParaRPr lang="ko-KR" altLang="en-US" sz="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4" name="모서리가 둥근 직사각형 124">
              <a:extLst>
                <a:ext uri="{FF2B5EF4-FFF2-40B4-BE49-F238E27FC236}">
                  <a16:creationId xmlns:a16="http://schemas.microsoft.com/office/drawing/2014/main" id="{24C720B5-A282-4041-A301-D8F80BB0E127}"/>
                </a:ext>
              </a:extLst>
            </p:cNvPr>
            <p:cNvSpPr/>
            <p:nvPr/>
          </p:nvSpPr>
          <p:spPr>
            <a:xfrm>
              <a:off x="5548334" y="8111705"/>
              <a:ext cx="684093" cy="225746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800" b="1" dirty="0" err="1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오픈소스</a:t>
              </a:r>
              <a:r>
                <a:rPr lang="ko-KR" altLang="en-US" sz="800" b="1" dirty="0">
                  <a:solidFill>
                    <a:schemeClr val="accent5">
                      <a:lumMod val="50000"/>
                    </a:schemeClr>
                  </a:solidFill>
                  <a:effectLst>
                    <a:glow rad="101600">
                      <a:schemeClr val="accent5">
                        <a:lumMod val="20000"/>
                        <a:lumOff val="80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활용</a:t>
              </a:r>
              <a:endParaRPr lang="ko-KR" altLang="en-US" sz="500" b="1" dirty="0">
                <a:solidFill>
                  <a:schemeClr val="accent5">
                    <a:lumMod val="50000"/>
                  </a:schemeClr>
                </a:solidFill>
                <a:effectLst>
                  <a:glow rad="101600">
                    <a:schemeClr val="accent5">
                      <a:lumMod val="20000"/>
                      <a:lumOff val="80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5" name="모서리가 둥근 직사각형 125">
              <a:extLst>
                <a:ext uri="{FF2B5EF4-FFF2-40B4-BE49-F238E27FC236}">
                  <a16:creationId xmlns:a16="http://schemas.microsoft.com/office/drawing/2014/main" id="{2CA5CFE2-009B-44D8-B956-D6A3BF7028CB}"/>
                </a:ext>
              </a:extLst>
            </p:cNvPr>
            <p:cNvSpPr/>
            <p:nvPr/>
          </p:nvSpPr>
          <p:spPr>
            <a:xfrm>
              <a:off x="5548334" y="8389012"/>
              <a:ext cx="684093" cy="225746"/>
            </a:xfrm>
            <a:prstGeom prst="roundRect">
              <a:avLst>
                <a:gd name="adj" fmla="val 0"/>
              </a:avLst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신규개발 항목 </a:t>
              </a:r>
            </a:p>
          </p:txBody>
        </p:sp>
        <p:sp>
          <p:nvSpPr>
            <p:cNvPr id="126" name="모서리가 둥근 직사각형 126">
              <a:extLst>
                <a:ext uri="{FF2B5EF4-FFF2-40B4-BE49-F238E27FC236}">
                  <a16:creationId xmlns:a16="http://schemas.microsoft.com/office/drawing/2014/main" id="{2DEFF487-6DE1-4FB8-BBA0-FC5D0DBE279F}"/>
                </a:ext>
              </a:extLst>
            </p:cNvPr>
            <p:cNvSpPr/>
            <p:nvPr/>
          </p:nvSpPr>
          <p:spPr>
            <a:xfrm>
              <a:off x="5548229" y="8666319"/>
              <a:ext cx="684093" cy="225746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상용 </a:t>
              </a:r>
              <a:r>
                <a:rPr lang="en-US" altLang="ko-KR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SW</a:t>
              </a:r>
              <a:endParaRPr lang="ko-KR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7" name="모서리가 둥근 직사각형 127">
              <a:extLst>
                <a:ext uri="{FF2B5EF4-FFF2-40B4-BE49-F238E27FC236}">
                  <a16:creationId xmlns:a16="http://schemas.microsoft.com/office/drawing/2014/main" id="{7C844187-007F-4D69-8FD7-A93806842887}"/>
                </a:ext>
              </a:extLst>
            </p:cNvPr>
            <p:cNvSpPr/>
            <p:nvPr/>
          </p:nvSpPr>
          <p:spPr>
            <a:xfrm>
              <a:off x="567429" y="4896888"/>
              <a:ext cx="783544" cy="27572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6350">
              <a:solidFill>
                <a:srgbClr val="3C4B1D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rgbClr val="2C3715"/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민간정보</a:t>
              </a:r>
            </a:p>
          </p:txBody>
        </p:sp>
        <p:sp>
          <p:nvSpPr>
            <p:cNvPr id="128" name="모서리가 둥근 직사각형 128">
              <a:extLst>
                <a:ext uri="{FF2B5EF4-FFF2-40B4-BE49-F238E27FC236}">
                  <a16:creationId xmlns:a16="http://schemas.microsoft.com/office/drawing/2014/main" id="{C17A2C5E-3025-4E8D-AA1C-E894669DB60B}"/>
                </a:ext>
              </a:extLst>
            </p:cNvPr>
            <p:cNvSpPr/>
            <p:nvPr/>
          </p:nvSpPr>
          <p:spPr>
            <a:xfrm>
              <a:off x="567429" y="7172361"/>
              <a:ext cx="783544" cy="33490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6350">
              <a:solidFill>
                <a:srgbClr val="3C4B1D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rgbClr val="2C3715"/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Internet/ SNS</a:t>
              </a:r>
              <a:r>
                <a:rPr lang="ko-KR" altLang="en-US" sz="1000" b="1" dirty="0">
                  <a:solidFill>
                    <a:srgbClr val="2C3715"/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정보</a:t>
              </a:r>
            </a:p>
          </p:txBody>
        </p:sp>
        <p:sp>
          <p:nvSpPr>
            <p:cNvPr id="129" name="오른쪽 화살표 129">
              <a:extLst>
                <a:ext uri="{FF2B5EF4-FFF2-40B4-BE49-F238E27FC236}">
                  <a16:creationId xmlns:a16="http://schemas.microsoft.com/office/drawing/2014/main" id="{25185A0B-C4AA-4E11-BA48-47F17866E509}"/>
                </a:ext>
              </a:extLst>
            </p:cNvPr>
            <p:cNvSpPr/>
            <p:nvPr/>
          </p:nvSpPr>
          <p:spPr>
            <a:xfrm>
              <a:off x="1383899" y="2758019"/>
              <a:ext cx="130289" cy="206797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0" name="오른쪽 화살표 130">
              <a:extLst>
                <a:ext uri="{FF2B5EF4-FFF2-40B4-BE49-F238E27FC236}">
                  <a16:creationId xmlns:a16="http://schemas.microsoft.com/office/drawing/2014/main" id="{15B04940-DA78-4674-9F9A-172E4D9F44BE}"/>
                </a:ext>
              </a:extLst>
            </p:cNvPr>
            <p:cNvSpPr/>
            <p:nvPr/>
          </p:nvSpPr>
          <p:spPr>
            <a:xfrm>
              <a:off x="1383899" y="7584457"/>
              <a:ext cx="130289" cy="206797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1" name="모서리가 둥근 직사각형 131">
              <a:extLst>
                <a:ext uri="{FF2B5EF4-FFF2-40B4-BE49-F238E27FC236}">
                  <a16:creationId xmlns:a16="http://schemas.microsoft.com/office/drawing/2014/main" id="{86F4B831-41A1-4FD9-B108-7BBF6F04ED32}"/>
                </a:ext>
              </a:extLst>
            </p:cNvPr>
            <p:cNvSpPr/>
            <p:nvPr/>
          </p:nvSpPr>
          <p:spPr>
            <a:xfrm>
              <a:off x="3988247" y="3545072"/>
              <a:ext cx="503186" cy="352863"/>
            </a:xfrm>
            <a:prstGeom prst="roundRect">
              <a:avLst>
                <a:gd name="adj" fmla="val 13512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Adaptor</a:t>
              </a:r>
              <a:endParaRPr lang="ko-KR" alt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2" name="모서리가 둥근 직사각형 132">
              <a:extLst>
                <a:ext uri="{FF2B5EF4-FFF2-40B4-BE49-F238E27FC236}">
                  <a16:creationId xmlns:a16="http://schemas.microsoft.com/office/drawing/2014/main" id="{5EDF137C-638C-4E47-B84B-2BD8C896D233}"/>
                </a:ext>
              </a:extLst>
            </p:cNvPr>
            <p:cNvSpPr/>
            <p:nvPr/>
          </p:nvSpPr>
          <p:spPr>
            <a:xfrm>
              <a:off x="3998061" y="2747838"/>
              <a:ext cx="210381" cy="835177"/>
            </a:xfrm>
            <a:prstGeom prst="roundRect">
              <a:avLst>
                <a:gd name="adj" fmla="val 12159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Static</a:t>
              </a:r>
            </a:p>
            <a:p>
              <a:pPr algn="ctr"/>
              <a:r>
                <a:rPr lang="en-US" altLang="ko-KR" sz="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Str-eam</a:t>
              </a:r>
              <a:endPara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3" name="모서리가 둥근 직사각형 133">
              <a:extLst>
                <a:ext uri="{FF2B5EF4-FFF2-40B4-BE49-F238E27FC236}">
                  <a16:creationId xmlns:a16="http://schemas.microsoft.com/office/drawing/2014/main" id="{D5C879F9-1865-4B11-87B9-D835E766AB3A}"/>
                </a:ext>
              </a:extLst>
            </p:cNvPr>
            <p:cNvSpPr/>
            <p:nvPr/>
          </p:nvSpPr>
          <p:spPr>
            <a:xfrm>
              <a:off x="4226607" y="2747838"/>
              <a:ext cx="256711" cy="835177"/>
            </a:xfrm>
            <a:prstGeom prst="roundRect">
              <a:avLst>
                <a:gd name="adj" fmla="val 12159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Dyna-mic</a:t>
              </a:r>
              <a:endPara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Stream</a:t>
              </a:r>
            </a:p>
          </p:txBody>
        </p:sp>
        <p:sp>
          <p:nvSpPr>
            <p:cNvPr id="134" name="모서리가 둥근 직사각형 134">
              <a:extLst>
                <a:ext uri="{FF2B5EF4-FFF2-40B4-BE49-F238E27FC236}">
                  <a16:creationId xmlns:a16="http://schemas.microsoft.com/office/drawing/2014/main" id="{3B6CD9E7-03DA-4523-9334-B44491FF8EC5}"/>
                </a:ext>
              </a:extLst>
            </p:cNvPr>
            <p:cNvSpPr/>
            <p:nvPr/>
          </p:nvSpPr>
          <p:spPr>
            <a:xfrm>
              <a:off x="4672854" y="6837585"/>
              <a:ext cx="504000" cy="344659"/>
            </a:xfrm>
            <a:prstGeom prst="roundRect">
              <a:avLst>
                <a:gd name="adj" fmla="val 12159"/>
              </a:avLst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Data Mining</a:t>
              </a:r>
            </a:p>
          </p:txBody>
        </p:sp>
        <p:sp>
          <p:nvSpPr>
            <p:cNvPr id="135" name="모서리가 둥근 직사각형 135">
              <a:extLst>
                <a:ext uri="{FF2B5EF4-FFF2-40B4-BE49-F238E27FC236}">
                  <a16:creationId xmlns:a16="http://schemas.microsoft.com/office/drawing/2014/main" id="{4298BDAB-A568-41B7-B27E-2F88EAA47001}"/>
                </a:ext>
              </a:extLst>
            </p:cNvPr>
            <p:cNvSpPr/>
            <p:nvPr/>
          </p:nvSpPr>
          <p:spPr>
            <a:xfrm>
              <a:off x="3420611" y="6616691"/>
              <a:ext cx="531950" cy="263852"/>
            </a:xfrm>
            <a:prstGeom prst="roundRect">
              <a:avLst>
                <a:gd name="adj" fmla="val 1245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Predictive Analytics MR</a:t>
              </a:r>
              <a:endParaRPr lang="ko-KR" alt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6" name="원통 136">
              <a:extLst>
                <a:ext uri="{FF2B5EF4-FFF2-40B4-BE49-F238E27FC236}">
                  <a16:creationId xmlns:a16="http://schemas.microsoft.com/office/drawing/2014/main" id="{B974F6E4-8B50-4BC4-8DFE-A71E3F5D8DC7}"/>
                </a:ext>
              </a:extLst>
            </p:cNvPr>
            <p:cNvSpPr/>
            <p:nvPr/>
          </p:nvSpPr>
          <p:spPr>
            <a:xfrm>
              <a:off x="4087777" y="7798976"/>
              <a:ext cx="342008" cy="579245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9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GIS </a:t>
              </a:r>
            </a:p>
            <a:p>
              <a:pPr algn="ctr"/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DB</a:t>
              </a:r>
              <a:endParaRPr lang="ko-KR" alt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7" name="오른쪽 화살표 137">
              <a:extLst>
                <a:ext uri="{FF2B5EF4-FFF2-40B4-BE49-F238E27FC236}">
                  <a16:creationId xmlns:a16="http://schemas.microsoft.com/office/drawing/2014/main" id="{5E720B54-58DA-4036-8C8D-7F608767433E}"/>
                </a:ext>
              </a:extLst>
            </p:cNvPr>
            <p:cNvSpPr/>
            <p:nvPr/>
          </p:nvSpPr>
          <p:spPr>
            <a:xfrm>
              <a:off x="5282158" y="6018575"/>
              <a:ext cx="130289" cy="206797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8" name="위쪽/아래쪽 화살표 138">
              <a:extLst>
                <a:ext uri="{FF2B5EF4-FFF2-40B4-BE49-F238E27FC236}">
                  <a16:creationId xmlns:a16="http://schemas.microsoft.com/office/drawing/2014/main" id="{D1414095-11F5-4BF4-84A5-5B338BF39483}"/>
                </a:ext>
              </a:extLst>
            </p:cNvPr>
            <p:cNvSpPr/>
            <p:nvPr/>
          </p:nvSpPr>
          <p:spPr>
            <a:xfrm>
              <a:off x="4884111" y="4136663"/>
              <a:ext cx="73288" cy="235179"/>
            </a:xfrm>
            <a:prstGeom prst="upDownArrow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9" name="모서리가 둥근 직사각형 139">
              <a:extLst>
                <a:ext uri="{FF2B5EF4-FFF2-40B4-BE49-F238E27FC236}">
                  <a16:creationId xmlns:a16="http://schemas.microsoft.com/office/drawing/2014/main" id="{3EFDD9C7-F73B-4CA2-9685-B639357129D8}"/>
                </a:ext>
              </a:extLst>
            </p:cNvPr>
            <p:cNvSpPr/>
            <p:nvPr/>
          </p:nvSpPr>
          <p:spPr>
            <a:xfrm>
              <a:off x="3982562" y="6308215"/>
              <a:ext cx="543970" cy="254931"/>
            </a:xfrm>
            <a:prstGeom prst="roundRect">
              <a:avLst>
                <a:gd name="adj" fmla="val 12159"/>
              </a:avLst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공간라이브러</a:t>
              </a:r>
              <a:endParaRPr lang="en-US" altLang="ko-KR" sz="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0" name="모서리가 둥근 직사각형 140">
              <a:extLst>
                <a:ext uri="{FF2B5EF4-FFF2-40B4-BE49-F238E27FC236}">
                  <a16:creationId xmlns:a16="http://schemas.microsoft.com/office/drawing/2014/main" id="{EA9E100A-6C04-4520-A028-A759677A95D9}"/>
                </a:ext>
              </a:extLst>
            </p:cNvPr>
            <p:cNvSpPr/>
            <p:nvPr/>
          </p:nvSpPr>
          <p:spPr>
            <a:xfrm>
              <a:off x="3982323" y="6928292"/>
              <a:ext cx="544528" cy="254931"/>
            </a:xfrm>
            <a:prstGeom prst="roundRect">
              <a:avLst>
                <a:gd name="adj" fmla="val 12453"/>
              </a:avLst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공간 </a:t>
              </a:r>
              <a:r>
                <a:rPr lang="en-US" altLang="ko-KR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ML</a:t>
              </a:r>
              <a:endParaRPr lang="ko-KR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1" name="모서리가 둥근 직사각형 141">
              <a:extLst>
                <a:ext uri="{FF2B5EF4-FFF2-40B4-BE49-F238E27FC236}">
                  <a16:creationId xmlns:a16="http://schemas.microsoft.com/office/drawing/2014/main" id="{D80D5B4D-ABAE-4AAF-A161-3661155B36D8}"/>
                </a:ext>
              </a:extLst>
            </p:cNvPr>
            <p:cNvSpPr/>
            <p:nvPr/>
          </p:nvSpPr>
          <p:spPr>
            <a:xfrm>
              <a:off x="3986432" y="6616691"/>
              <a:ext cx="544528" cy="254931"/>
            </a:xfrm>
            <a:prstGeom prst="roundRect">
              <a:avLst>
                <a:gd name="adj" fmla="val 12453"/>
              </a:avLst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Vector/ Raster</a:t>
              </a:r>
              <a:endParaRPr lang="ko-KR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2" name="모서리가 둥근 직사각형 142">
              <a:extLst>
                <a:ext uri="{FF2B5EF4-FFF2-40B4-BE49-F238E27FC236}">
                  <a16:creationId xmlns:a16="http://schemas.microsoft.com/office/drawing/2014/main" id="{D682D282-7645-47D1-9104-F1E3A57725A5}"/>
                </a:ext>
              </a:extLst>
            </p:cNvPr>
            <p:cNvSpPr/>
            <p:nvPr/>
          </p:nvSpPr>
          <p:spPr>
            <a:xfrm>
              <a:off x="3469228" y="5075180"/>
              <a:ext cx="465783" cy="275729"/>
            </a:xfrm>
            <a:prstGeom prst="roundRect">
              <a:avLst>
                <a:gd name="adj" fmla="val 12453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accent5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공간검색</a:t>
              </a:r>
            </a:p>
          </p:txBody>
        </p:sp>
        <p:sp>
          <p:nvSpPr>
            <p:cNvPr id="143" name="모서리가 둥근 직사각형 143">
              <a:extLst>
                <a:ext uri="{FF2B5EF4-FFF2-40B4-BE49-F238E27FC236}">
                  <a16:creationId xmlns:a16="http://schemas.microsoft.com/office/drawing/2014/main" id="{FEA41AF4-ED01-4525-BF1D-81E4026A8016}"/>
                </a:ext>
              </a:extLst>
            </p:cNvPr>
            <p:cNvSpPr/>
            <p:nvPr/>
          </p:nvSpPr>
          <p:spPr>
            <a:xfrm>
              <a:off x="1594715" y="8551954"/>
              <a:ext cx="1076726" cy="413639"/>
            </a:xfrm>
            <a:prstGeom prst="roundRect">
              <a:avLst>
                <a:gd name="adj" fmla="val 14381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5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6350">
              <a:solidFill>
                <a:srgbClr val="3C4B1D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rgbClr val="2C3715"/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공간 빅데이터 관리</a:t>
              </a:r>
            </a:p>
          </p:txBody>
        </p:sp>
        <p:sp>
          <p:nvSpPr>
            <p:cNvPr id="144" name="원통 88">
              <a:extLst>
                <a:ext uri="{FF2B5EF4-FFF2-40B4-BE49-F238E27FC236}">
                  <a16:creationId xmlns:a16="http://schemas.microsoft.com/office/drawing/2014/main" id="{C6216979-0F99-4ABA-BF8C-1413796B2080}"/>
                </a:ext>
              </a:extLst>
            </p:cNvPr>
            <p:cNvSpPr/>
            <p:nvPr/>
          </p:nvSpPr>
          <p:spPr>
            <a:xfrm>
              <a:off x="601872" y="2583105"/>
              <a:ext cx="342008" cy="379126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9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행정정보</a:t>
              </a:r>
            </a:p>
          </p:txBody>
        </p:sp>
        <p:sp>
          <p:nvSpPr>
            <p:cNvPr id="145" name="원통 89">
              <a:extLst>
                <a:ext uri="{FF2B5EF4-FFF2-40B4-BE49-F238E27FC236}">
                  <a16:creationId xmlns:a16="http://schemas.microsoft.com/office/drawing/2014/main" id="{8698B40C-D056-4DD2-B4F9-0334A058AD58}"/>
                </a:ext>
              </a:extLst>
            </p:cNvPr>
            <p:cNvSpPr/>
            <p:nvPr/>
          </p:nvSpPr>
          <p:spPr>
            <a:xfrm>
              <a:off x="597197" y="5307869"/>
              <a:ext cx="342008" cy="379126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9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유동인구</a:t>
              </a:r>
            </a:p>
          </p:txBody>
        </p:sp>
        <p:sp>
          <p:nvSpPr>
            <p:cNvPr id="146" name="원통 90">
              <a:extLst>
                <a:ext uri="{FF2B5EF4-FFF2-40B4-BE49-F238E27FC236}">
                  <a16:creationId xmlns:a16="http://schemas.microsoft.com/office/drawing/2014/main" id="{C294DB26-EF9B-4D2C-92C8-DBD75E354498}"/>
                </a:ext>
              </a:extLst>
            </p:cNvPr>
            <p:cNvSpPr/>
            <p:nvPr/>
          </p:nvSpPr>
          <p:spPr>
            <a:xfrm>
              <a:off x="601872" y="3068313"/>
              <a:ext cx="342008" cy="379126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9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교통정보</a:t>
              </a:r>
              <a:endPara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7" name="원통 91">
              <a:extLst>
                <a:ext uri="{FF2B5EF4-FFF2-40B4-BE49-F238E27FC236}">
                  <a16:creationId xmlns:a16="http://schemas.microsoft.com/office/drawing/2014/main" id="{F3D9C32A-6579-4932-B287-EC547AC78756}"/>
                </a:ext>
              </a:extLst>
            </p:cNvPr>
            <p:cNvSpPr/>
            <p:nvPr/>
          </p:nvSpPr>
          <p:spPr>
            <a:xfrm>
              <a:off x="594745" y="6232736"/>
              <a:ext cx="342008" cy="379126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9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상거래정보</a:t>
              </a:r>
              <a:endPara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8" name="원통 92">
              <a:extLst>
                <a:ext uri="{FF2B5EF4-FFF2-40B4-BE49-F238E27FC236}">
                  <a16:creationId xmlns:a16="http://schemas.microsoft.com/office/drawing/2014/main" id="{2B27146A-0048-4768-BFA4-58C431EC4CC7}"/>
                </a:ext>
              </a:extLst>
            </p:cNvPr>
            <p:cNvSpPr/>
            <p:nvPr/>
          </p:nvSpPr>
          <p:spPr>
            <a:xfrm>
              <a:off x="973890" y="3068715"/>
              <a:ext cx="342008" cy="379126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9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통계정보</a:t>
              </a:r>
              <a:endPara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9" name="원통 93">
              <a:extLst>
                <a:ext uri="{FF2B5EF4-FFF2-40B4-BE49-F238E27FC236}">
                  <a16:creationId xmlns:a16="http://schemas.microsoft.com/office/drawing/2014/main" id="{C851D6BF-E310-4870-AD70-56111B1199CB}"/>
                </a:ext>
              </a:extLst>
            </p:cNvPr>
            <p:cNvSpPr/>
            <p:nvPr/>
          </p:nvSpPr>
          <p:spPr>
            <a:xfrm>
              <a:off x="969415" y="3570365"/>
              <a:ext cx="342008" cy="379126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9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수치지형</a:t>
              </a:r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지적</a:t>
              </a:r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주소</a:t>
              </a:r>
            </a:p>
          </p:txBody>
        </p:sp>
        <p:sp>
          <p:nvSpPr>
            <p:cNvPr id="150" name="원통 100">
              <a:extLst>
                <a:ext uri="{FF2B5EF4-FFF2-40B4-BE49-F238E27FC236}">
                  <a16:creationId xmlns:a16="http://schemas.microsoft.com/office/drawing/2014/main" id="{A96A463F-8B84-4ACC-B881-CB88811F467F}"/>
                </a:ext>
              </a:extLst>
            </p:cNvPr>
            <p:cNvSpPr/>
            <p:nvPr/>
          </p:nvSpPr>
          <p:spPr>
            <a:xfrm>
              <a:off x="601872" y="7606298"/>
              <a:ext cx="342008" cy="379126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9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SNS</a:t>
              </a:r>
              <a:endParaRPr lang="ko-KR" alt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1" name="원통 101">
              <a:extLst>
                <a:ext uri="{FF2B5EF4-FFF2-40B4-BE49-F238E27FC236}">
                  <a16:creationId xmlns:a16="http://schemas.microsoft.com/office/drawing/2014/main" id="{6A97CF63-8B0A-4533-8CA6-44037D538CC9}"/>
                </a:ext>
              </a:extLst>
            </p:cNvPr>
            <p:cNvSpPr/>
            <p:nvPr/>
          </p:nvSpPr>
          <p:spPr>
            <a:xfrm>
              <a:off x="969415" y="7606298"/>
              <a:ext cx="342008" cy="379126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9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Internet</a:t>
              </a:r>
            </a:p>
            <a:p>
              <a:pPr algn="ctr"/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포털</a:t>
              </a:r>
            </a:p>
          </p:txBody>
        </p:sp>
        <p:sp>
          <p:nvSpPr>
            <p:cNvPr id="152" name="원통 150">
              <a:extLst>
                <a:ext uri="{FF2B5EF4-FFF2-40B4-BE49-F238E27FC236}">
                  <a16:creationId xmlns:a16="http://schemas.microsoft.com/office/drawing/2014/main" id="{DFDD9D5D-1FA1-4613-903E-D05DB048A79A}"/>
                </a:ext>
              </a:extLst>
            </p:cNvPr>
            <p:cNvSpPr/>
            <p:nvPr/>
          </p:nvSpPr>
          <p:spPr>
            <a:xfrm>
              <a:off x="973890" y="2581750"/>
              <a:ext cx="342008" cy="379126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9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민원정보</a:t>
              </a:r>
            </a:p>
          </p:txBody>
        </p:sp>
        <p:sp>
          <p:nvSpPr>
            <p:cNvPr id="153" name="원통 151">
              <a:extLst>
                <a:ext uri="{FF2B5EF4-FFF2-40B4-BE49-F238E27FC236}">
                  <a16:creationId xmlns:a16="http://schemas.microsoft.com/office/drawing/2014/main" id="{968AF804-77E4-40DD-A375-AD636ADDD0DB}"/>
                </a:ext>
              </a:extLst>
            </p:cNvPr>
            <p:cNvSpPr/>
            <p:nvPr/>
          </p:nvSpPr>
          <p:spPr>
            <a:xfrm>
              <a:off x="595883" y="3569791"/>
              <a:ext cx="342008" cy="379126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9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기상정보</a:t>
              </a:r>
              <a:endPara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4" name="원통 152">
              <a:extLst>
                <a:ext uri="{FF2B5EF4-FFF2-40B4-BE49-F238E27FC236}">
                  <a16:creationId xmlns:a16="http://schemas.microsoft.com/office/drawing/2014/main" id="{8ABD7A61-2E1B-4DE8-9DF2-A3D308548776}"/>
                </a:ext>
              </a:extLst>
            </p:cNvPr>
            <p:cNvSpPr/>
            <p:nvPr/>
          </p:nvSpPr>
          <p:spPr>
            <a:xfrm>
              <a:off x="980728" y="5310242"/>
              <a:ext cx="342008" cy="379126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9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부동산정보</a:t>
              </a:r>
            </a:p>
          </p:txBody>
        </p:sp>
        <p:sp>
          <p:nvSpPr>
            <p:cNvPr id="155" name="원통 153">
              <a:extLst>
                <a:ext uri="{FF2B5EF4-FFF2-40B4-BE49-F238E27FC236}">
                  <a16:creationId xmlns:a16="http://schemas.microsoft.com/office/drawing/2014/main" id="{FD2A5F5D-378B-4522-BCB8-D71C26B817F8}"/>
                </a:ext>
              </a:extLst>
            </p:cNvPr>
            <p:cNvSpPr/>
            <p:nvPr/>
          </p:nvSpPr>
          <p:spPr>
            <a:xfrm>
              <a:off x="980728" y="5776699"/>
              <a:ext cx="342008" cy="379126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9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금융정보</a:t>
              </a:r>
            </a:p>
          </p:txBody>
        </p:sp>
        <p:sp>
          <p:nvSpPr>
            <p:cNvPr id="156" name="원통 154">
              <a:extLst>
                <a:ext uri="{FF2B5EF4-FFF2-40B4-BE49-F238E27FC236}">
                  <a16:creationId xmlns:a16="http://schemas.microsoft.com/office/drawing/2014/main" id="{843819FC-FBA0-4268-89BA-14BC7E3A8DC5}"/>
                </a:ext>
              </a:extLst>
            </p:cNvPr>
            <p:cNvSpPr/>
            <p:nvPr/>
          </p:nvSpPr>
          <p:spPr>
            <a:xfrm>
              <a:off x="980728" y="6238042"/>
              <a:ext cx="342008" cy="379126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9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카드정보</a:t>
              </a:r>
            </a:p>
          </p:txBody>
        </p:sp>
        <p:sp>
          <p:nvSpPr>
            <p:cNvPr id="157" name="원통 155">
              <a:extLst>
                <a:ext uri="{FF2B5EF4-FFF2-40B4-BE49-F238E27FC236}">
                  <a16:creationId xmlns:a16="http://schemas.microsoft.com/office/drawing/2014/main" id="{E22A2967-60CF-49EF-96BC-94338CC30C6F}"/>
                </a:ext>
              </a:extLst>
            </p:cNvPr>
            <p:cNvSpPr/>
            <p:nvPr/>
          </p:nvSpPr>
          <p:spPr>
            <a:xfrm>
              <a:off x="597197" y="5777563"/>
              <a:ext cx="342008" cy="379126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9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상권정보</a:t>
              </a:r>
              <a:endPara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8" name="원통 156">
              <a:extLst>
                <a:ext uri="{FF2B5EF4-FFF2-40B4-BE49-F238E27FC236}">
                  <a16:creationId xmlns:a16="http://schemas.microsoft.com/office/drawing/2014/main" id="{CBAEC4E4-7D9A-4EC8-B26A-898FBC6F375A}"/>
                </a:ext>
              </a:extLst>
            </p:cNvPr>
            <p:cNvSpPr/>
            <p:nvPr/>
          </p:nvSpPr>
          <p:spPr>
            <a:xfrm>
              <a:off x="590504" y="3998967"/>
              <a:ext cx="342008" cy="379126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9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국가공간</a:t>
              </a:r>
              <a:endPara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포털</a:t>
              </a:r>
              <a:endPara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9" name="원통 157">
              <a:extLst>
                <a:ext uri="{FF2B5EF4-FFF2-40B4-BE49-F238E27FC236}">
                  <a16:creationId xmlns:a16="http://schemas.microsoft.com/office/drawing/2014/main" id="{3B234081-CA9B-45F0-A037-5E4371E97299}"/>
                </a:ext>
              </a:extLst>
            </p:cNvPr>
            <p:cNvSpPr/>
            <p:nvPr/>
          </p:nvSpPr>
          <p:spPr>
            <a:xfrm>
              <a:off x="977704" y="3995978"/>
              <a:ext cx="342008" cy="379126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9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용도지역</a:t>
              </a:r>
              <a:endPara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지구정보</a:t>
              </a:r>
              <a:endPara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DB8855D2-4C29-4306-BEC7-CFA826D12AFF}"/>
                </a:ext>
              </a:extLst>
            </p:cNvPr>
            <p:cNvSpPr txBox="1"/>
            <p:nvPr/>
          </p:nvSpPr>
          <p:spPr>
            <a:xfrm>
              <a:off x="5553219" y="4218389"/>
              <a:ext cx="684091" cy="938257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>
              <a:defPPr>
                <a:defRPr lang="ko-KR"/>
              </a:defPPr>
              <a:lvl1pPr algn="ctr">
                <a:lnSpc>
                  <a:spcPct val="90000"/>
                </a:lnSpc>
                <a:defRPr sz="697" b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1" name="모서리가 둥근 직사각형 159">
              <a:extLst>
                <a:ext uri="{FF2B5EF4-FFF2-40B4-BE49-F238E27FC236}">
                  <a16:creationId xmlns:a16="http://schemas.microsoft.com/office/drawing/2014/main" id="{69068021-29C3-4D28-B35A-C27FE2EC7E98}"/>
                </a:ext>
              </a:extLst>
            </p:cNvPr>
            <p:cNvSpPr/>
            <p:nvPr/>
          </p:nvSpPr>
          <p:spPr>
            <a:xfrm>
              <a:off x="5553219" y="4081346"/>
              <a:ext cx="684093" cy="275729"/>
            </a:xfrm>
            <a:prstGeom prst="roundRect">
              <a:avLst>
                <a:gd name="adj" fmla="val 0"/>
              </a:avLst>
            </a:prstGeom>
            <a:solidFill>
              <a:srgbClr val="FFFF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9286" rtlCol="0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lumMod val="95000"/>
                        <a:alpha val="60000"/>
                      </a:schemeClr>
                    </a:glo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행정업무 지원</a:t>
              </a:r>
            </a:p>
          </p:txBody>
        </p:sp>
        <p:sp>
          <p:nvSpPr>
            <p:cNvPr id="162" name="모서리가 둥근 직사각형 160">
              <a:extLst>
                <a:ext uri="{FF2B5EF4-FFF2-40B4-BE49-F238E27FC236}">
                  <a16:creationId xmlns:a16="http://schemas.microsoft.com/office/drawing/2014/main" id="{0830F0D3-57EC-4CE8-8173-CE4A2CB1136F}"/>
                </a:ext>
              </a:extLst>
            </p:cNvPr>
            <p:cNvSpPr/>
            <p:nvPr/>
          </p:nvSpPr>
          <p:spPr>
            <a:xfrm>
              <a:off x="5598675" y="4426877"/>
              <a:ext cx="595847" cy="285706"/>
            </a:xfrm>
            <a:prstGeom prst="roundRect">
              <a:avLst>
                <a:gd name="adj" fmla="val 12159"/>
              </a:avLst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내부행정</a:t>
              </a:r>
              <a:endParaRPr lang="en-US" altLang="ko-KR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3" name="모서리가 둥근 직사각형 161">
              <a:extLst>
                <a:ext uri="{FF2B5EF4-FFF2-40B4-BE49-F238E27FC236}">
                  <a16:creationId xmlns:a16="http://schemas.microsoft.com/office/drawing/2014/main" id="{A2513983-7FC1-4FD8-BA82-B15FF3A8A6B9}"/>
                </a:ext>
              </a:extLst>
            </p:cNvPr>
            <p:cNvSpPr/>
            <p:nvPr/>
          </p:nvSpPr>
          <p:spPr>
            <a:xfrm>
              <a:off x="5598675" y="4794554"/>
              <a:ext cx="595847" cy="285706"/>
            </a:xfrm>
            <a:prstGeom prst="roundRect">
              <a:avLst>
                <a:gd name="adj" fmla="val 12159"/>
              </a:avLst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민원행정</a:t>
              </a:r>
              <a:endParaRPr lang="en-US" altLang="ko-KR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64" name="직사각형 162">
            <a:extLst>
              <a:ext uri="{FF2B5EF4-FFF2-40B4-BE49-F238E27FC236}">
                <a16:creationId xmlns:a16="http://schemas.microsoft.com/office/drawing/2014/main" id="{7363B130-4242-4483-B778-A15A8A1B9880}"/>
              </a:ext>
            </a:extLst>
          </p:cNvPr>
          <p:cNvSpPr/>
          <p:nvPr/>
        </p:nvSpPr>
        <p:spPr>
          <a:xfrm>
            <a:off x="846403" y="1130978"/>
            <a:ext cx="105149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pc="100" dirty="0" err="1">
                <a:solidFill>
                  <a:schemeClr val="bg2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아키텍쳐</a:t>
            </a:r>
            <a:endParaRPr lang="ko-KR" altLang="en-US" spc="100" dirty="0">
              <a:solidFill>
                <a:schemeClr val="bg2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88F080-89AF-4C42-BAE7-C6DAE1E5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2. </a:t>
            </a:r>
            <a:r>
              <a:rPr lang="ko-KR" altLang="en-US" dirty="0" err="1"/>
              <a:t>국토부</a:t>
            </a:r>
            <a:r>
              <a:rPr lang="ko-KR" altLang="en-US" dirty="0"/>
              <a:t> </a:t>
            </a:r>
            <a:r>
              <a:rPr lang="ko-KR" altLang="en-US" dirty="0" err="1"/>
              <a:t>공간빅데이터</a:t>
            </a:r>
            <a:r>
              <a:rPr lang="ko-KR" altLang="en-US" dirty="0"/>
              <a:t> 분석플랫폼 구성</a:t>
            </a:r>
            <a:endParaRPr lang="en-US" dirty="0"/>
          </a:p>
        </p:txBody>
      </p:sp>
      <p:sp>
        <p:nvSpPr>
          <p:cNvPr id="165" name="텍스트 개체 틀 3">
            <a:extLst>
              <a:ext uri="{FF2B5EF4-FFF2-40B4-BE49-F238E27FC236}">
                <a16:creationId xmlns:a16="http://schemas.microsoft.com/office/drawing/2014/main" id="{B134B40D-1D50-4814-9D53-FB9627E15741}"/>
              </a:ext>
            </a:extLst>
          </p:cNvPr>
          <p:cNvSpPr txBox="1">
            <a:spLocks/>
          </p:cNvSpPr>
          <p:nvPr/>
        </p:nvSpPr>
        <p:spPr>
          <a:xfrm>
            <a:off x="2801576" y="2325114"/>
            <a:ext cx="3670957" cy="29238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서버와 웹 대시보드로 구성</a:t>
            </a:r>
          </a:p>
        </p:txBody>
      </p:sp>
      <p:sp>
        <p:nvSpPr>
          <p:cNvPr id="166" name="사각형: 둥근 모서리 12">
            <a:extLst>
              <a:ext uri="{FF2B5EF4-FFF2-40B4-BE49-F238E27FC236}">
                <a16:creationId xmlns:a16="http://schemas.microsoft.com/office/drawing/2014/main" id="{6E4C8EE9-9F97-4EC5-9DA7-A32A3F14F625}"/>
              </a:ext>
            </a:extLst>
          </p:cNvPr>
          <p:cNvSpPr/>
          <p:nvPr/>
        </p:nvSpPr>
        <p:spPr>
          <a:xfrm>
            <a:off x="790880" y="2363298"/>
            <a:ext cx="1769439" cy="328236"/>
          </a:xfrm>
          <a:prstGeom prst="roundRect">
            <a:avLst>
              <a:gd name="adj" fmla="val 1227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공간 </a:t>
            </a:r>
            <a:r>
              <a:rPr lang="ko-KR" altLang="en-US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랜더링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엔진의 서버</a:t>
            </a:r>
          </a:p>
        </p:txBody>
      </p:sp>
      <p:sp>
        <p:nvSpPr>
          <p:cNvPr id="167" name="사각형: 둥근 모서리 14">
            <a:extLst>
              <a:ext uri="{FF2B5EF4-FFF2-40B4-BE49-F238E27FC236}">
                <a16:creationId xmlns:a16="http://schemas.microsoft.com/office/drawing/2014/main" id="{DE66A51D-8514-4145-9707-6448370E7B01}"/>
              </a:ext>
            </a:extLst>
          </p:cNvPr>
          <p:cNvSpPr/>
          <p:nvPr/>
        </p:nvSpPr>
        <p:spPr>
          <a:xfrm>
            <a:off x="6989648" y="2349156"/>
            <a:ext cx="2276272" cy="328236"/>
          </a:xfrm>
          <a:prstGeom prst="roundRect">
            <a:avLst>
              <a:gd name="adj" fmla="val 1227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지도</a:t>
            </a:r>
            <a:r>
              <a:rPr lang="en-US" altLang="ko-KR" sz="11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· </a:t>
            </a:r>
            <a:r>
              <a:rPr lang="ko-KR" altLang="en-US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챠트</a:t>
            </a:r>
            <a:r>
              <a:rPr lang="en-US" altLang="ko-KR" sz="11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·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그래프 대시보드 예시</a:t>
            </a:r>
          </a:p>
        </p:txBody>
      </p:sp>
      <p:pic>
        <p:nvPicPr>
          <p:cNvPr id="168" name="그림 10">
            <a:extLst>
              <a:ext uri="{FF2B5EF4-FFF2-40B4-BE49-F238E27FC236}">
                <a16:creationId xmlns:a16="http://schemas.microsoft.com/office/drawing/2014/main" id="{971E73EF-5625-4804-8AE0-82BBE7FC59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648" y="2642672"/>
            <a:ext cx="4411471" cy="29569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grpSp>
        <p:nvGrpSpPr>
          <p:cNvPr id="169" name="그룹 11">
            <a:extLst>
              <a:ext uri="{FF2B5EF4-FFF2-40B4-BE49-F238E27FC236}">
                <a16:creationId xmlns:a16="http://schemas.microsoft.com/office/drawing/2014/main" id="{6BA1EB79-DF89-4356-8F00-B60796661F24}"/>
              </a:ext>
            </a:extLst>
          </p:cNvPr>
          <p:cNvGrpSpPr/>
          <p:nvPr/>
        </p:nvGrpSpPr>
        <p:grpSpPr>
          <a:xfrm>
            <a:off x="738603" y="2652197"/>
            <a:ext cx="6114012" cy="3520003"/>
            <a:chOff x="715479" y="2339938"/>
            <a:chExt cx="10562121" cy="3956088"/>
          </a:xfrm>
        </p:grpSpPr>
        <p:sp>
          <p:nvSpPr>
            <p:cNvPr id="170" name="직사각형 12">
              <a:extLst>
                <a:ext uri="{FF2B5EF4-FFF2-40B4-BE49-F238E27FC236}">
                  <a16:creationId xmlns:a16="http://schemas.microsoft.com/office/drawing/2014/main" id="{3622769C-AEA0-4AC1-9F0D-77FC23458D7C}"/>
                </a:ext>
              </a:extLst>
            </p:cNvPr>
            <p:cNvSpPr/>
            <p:nvPr/>
          </p:nvSpPr>
          <p:spPr>
            <a:xfrm>
              <a:off x="805791" y="2339938"/>
              <a:ext cx="304801" cy="1280838"/>
            </a:xfrm>
            <a:prstGeom prst="rect">
              <a:avLst/>
            </a:prstGeom>
            <a:solidFill>
              <a:srgbClr val="0088D1"/>
            </a:solidFill>
            <a:ln>
              <a:solidFill>
                <a:srgbClr val="006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GRE Dash Board</a:t>
              </a:r>
            </a:p>
          </p:txBody>
        </p:sp>
        <p:sp>
          <p:nvSpPr>
            <p:cNvPr id="171" name="직사각형 13">
              <a:extLst>
                <a:ext uri="{FF2B5EF4-FFF2-40B4-BE49-F238E27FC236}">
                  <a16:creationId xmlns:a16="http://schemas.microsoft.com/office/drawing/2014/main" id="{405B2615-C57B-4FB9-B8C4-55C4FFF43950}"/>
                </a:ext>
              </a:extLst>
            </p:cNvPr>
            <p:cNvSpPr/>
            <p:nvPr/>
          </p:nvSpPr>
          <p:spPr>
            <a:xfrm>
              <a:off x="1110592" y="2339938"/>
              <a:ext cx="10167008" cy="12808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2" name="직사각형 14">
              <a:extLst>
                <a:ext uri="{FF2B5EF4-FFF2-40B4-BE49-F238E27FC236}">
                  <a16:creationId xmlns:a16="http://schemas.microsoft.com/office/drawing/2014/main" id="{65ABFBC6-89E2-4CA5-999B-68FE41855FDD}"/>
                </a:ext>
              </a:extLst>
            </p:cNvPr>
            <p:cNvSpPr/>
            <p:nvPr/>
          </p:nvSpPr>
          <p:spPr>
            <a:xfrm>
              <a:off x="1177470" y="2417079"/>
              <a:ext cx="1832430" cy="1135816"/>
            </a:xfrm>
            <a:prstGeom prst="rect">
              <a:avLst/>
            </a:prstGeom>
            <a:solidFill>
              <a:srgbClr val="B3E4FF"/>
            </a:solidFill>
            <a:ln>
              <a:solidFill>
                <a:srgbClr val="6D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Kafka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3" name="직사각형 15">
              <a:extLst>
                <a:ext uri="{FF2B5EF4-FFF2-40B4-BE49-F238E27FC236}">
                  <a16:creationId xmlns:a16="http://schemas.microsoft.com/office/drawing/2014/main" id="{1E3AB5F5-E697-4EAB-B099-C4A8E6C976F5}"/>
                </a:ext>
              </a:extLst>
            </p:cNvPr>
            <p:cNvSpPr/>
            <p:nvPr/>
          </p:nvSpPr>
          <p:spPr>
            <a:xfrm>
              <a:off x="3082470" y="2417079"/>
              <a:ext cx="1832430" cy="1135816"/>
            </a:xfrm>
            <a:prstGeom prst="rect">
              <a:avLst/>
            </a:prstGeom>
            <a:solidFill>
              <a:srgbClr val="B3E4FF"/>
            </a:solidFill>
            <a:ln>
              <a:solidFill>
                <a:srgbClr val="6D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SQL</a:t>
              </a: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(EXCEL, CSV, SHP)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4" name="직사각형 16">
              <a:extLst>
                <a:ext uri="{FF2B5EF4-FFF2-40B4-BE49-F238E27FC236}">
                  <a16:creationId xmlns:a16="http://schemas.microsoft.com/office/drawing/2014/main" id="{5C9EDF33-D479-4EA0-895B-B4DB49FFF0FE}"/>
                </a:ext>
              </a:extLst>
            </p:cNvPr>
            <p:cNvSpPr/>
            <p:nvPr/>
          </p:nvSpPr>
          <p:spPr>
            <a:xfrm>
              <a:off x="7454445" y="2417079"/>
              <a:ext cx="1832430" cy="1135816"/>
            </a:xfrm>
            <a:prstGeom prst="rect">
              <a:avLst/>
            </a:prstGeom>
            <a:solidFill>
              <a:srgbClr val="B3E4FF"/>
            </a:solidFill>
            <a:ln>
              <a:solidFill>
                <a:srgbClr val="6D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ODBC</a:t>
              </a: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JDBC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5" name="직사각형 17">
              <a:extLst>
                <a:ext uri="{FF2B5EF4-FFF2-40B4-BE49-F238E27FC236}">
                  <a16:creationId xmlns:a16="http://schemas.microsoft.com/office/drawing/2014/main" id="{FED8041B-9DEE-4396-9FCF-7D3F580B389D}"/>
                </a:ext>
              </a:extLst>
            </p:cNvPr>
            <p:cNvSpPr/>
            <p:nvPr/>
          </p:nvSpPr>
          <p:spPr>
            <a:xfrm>
              <a:off x="9359445" y="2417079"/>
              <a:ext cx="1832430" cy="1135816"/>
            </a:xfrm>
            <a:prstGeom prst="rect">
              <a:avLst/>
            </a:prstGeom>
            <a:solidFill>
              <a:srgbClr val="B3E4FF"/>
            </a:solidFill>
            <a:ln>
              <a:solidFill>
                <a:srgbClr val="6D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Thrift Client</a:t>
              </a: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Direct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6" name="직사각형 18">
              <a:extLst>
                <a:ext uri="{FF2B5EF4-FFF2-40B4-BE49-F238E27FC236}">
                  <a16:creationId xmlns:a16="http://schemas.microsoft.com/office/drawing/2014/main" id="{45824538-218D-4366-8A86-FC932C9BF8A9}"/>
                </a:ext>
              </a:extLst>
            </p:cNvPr>
            <p:cNvSpPr/>
            <p:nvPr/>
          </p:nvSpPr>
          <p:spPr>
            <a:xfrm>
              <a:off x="805791" y="4180020"/>
              <a:ext cx="304801" cy="1190795"/>
            </a:xfrm>
            <a:prstGeom prst="rect">
              <a:avLst/>
            </a:prstGeom>
            <a:solidFill>
              <a:srgbClr val="0C8F96"/>
            </a:solidFill>
            <a:ln>
              <a:solidFill>
                <a:srgbClr val="0C8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GRE Server</a:t>
              </a:r>
            </a:p>
          </p:txBody>
        </p:sp>
        <p:sp>
          <p:nvSpPr>
            <p:cNvPr id="177" name="직사각형 19">
              <a:extLst>
                <a:ext uri="{FF2B5EF4-FFF2-40B4-BE49-F238E27FC236}">
                  <a16:creationId xmlns:a16="http://schemas.microsoft.com/office/drawing/2014/main" id="{256FEA5C-1C21-46D7-BF2C-7FF90066762D}"/>
                </a:ext>
              </a:extLst>
            </p:cNvPr>
            <p:cNvSpPr/>
            <p:nvPr/>
          </p:nvSpPr>
          <p:spPr>
            <a:xfrm>
              <a:off x="1110592" y="4180020"/>
              <a:ext cx="10167008" cy="1190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8" name="직사각형 20">
              <a:extLst>
                <a:ext uri="{FF2B5EF4-FFF2-40B4-BE49-F238E27FC236}">
                  <a16:creationId xmlns:a16="http://schemas.microsoft.com/office/drawing/2014/main" id="{5B0AB53F-6196-4C3B-B1D0-8CDDAD94C202}"/>
                </a:ext>
              </a:extLst>
            </p:cNvPr>
            <p:cNvSpPr/>
            <p:nvPr/>
          </p:nvSpPr>
          <p:spPr>
            <a:xfrm>
              <a:off x="1177470" y="4257162"/>
              <a:ext cx="1184730" cy="477266"/>
            </a:xfrm>
            <a:prstGeom prst="rect">
              <a:avLst/>
            </a:prstGeom>
            <a:solidFill>
              <a:srgbClr val="91CFC3"/>
            </a:solidFill>
            <a:ln>
              <a:solidFill>
                <a:srgbClr val="0C8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Calcite Server</a:t>
              </a: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(Java)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9" name="직사각형 21">
              <a:extLst>
                <a:ext uri="{FF2B5EF4-FFF2-40B4-BE49-F238E27FC236}">
                  <a16:creationId xmlns:a16="http://schemas.microsoft.com/office/drawing/2014/main" id="{B052C005-F5F9-4667-9B10-47D77D3C8E75}"/>
                </a:ext>
              </a:extLst>
            </p:cNvPr>
            <p:cNvSpPr/>
            <p:nvPr/>
          </p:nvSpPr>
          <p:spPr>
            <a:xfrm>
              <a:off x="2429078" y="4257162"/>
              <a:ext cx="4939642" cy="477266"/>
            </a:xfrm>
            <a:prstGeom prst="rect">
              <a:avLst/>
            </a:prstGeom>
            <a:solidFill>
              <a:srgbClr val="91CFC3"/>
            </a:solidFill>
            <a:ln>
              <a:solidFill>
                <a:srgbClr val="0C8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Executor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0" name="직사각형 22">
              <a:extLst>
                <a:ext uri="{FF2B5EF4-FFF2-40B4-BE49-F238E27FC236}">
                  <a16:creationId xmlns:a16="http://schemas.microsoft.com/office/drawing/2014/main" id="{FD406762-1946-4089-9934-32B41EA1914E}"/>
                </a:ext>
              </a:extLst>
            </p:cNvPr>
            <p:cNvSpPr/>
            <p:nvPr/>
          </p:nvSpPr>
          <p:spPr>
            <a:xfrm>
              <a:off x="7454445" y="4257162"/>
              <a:ext cx="3737430" cy="477266"/>
            </a:xfrm>
            <a:prstGeom prst="rect">
              <a:avLst/>
            </a:prstGeom>
            <a:solidFill>
              <a:srgbClr val="FDAC41"/>
            </a:solidFill>
            <a:ln>
              <a:solidFill>
                <a:srgbClr val="E081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Geospatial</a:t>
              </a: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Rendering Engine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1" name="직사각형 23">
              <a:extLst>
                <a:ext uri="{FF2B5EF4-FFF2-40B4-BE49-F238E27FC236}">
                  <a16:creationId xmlns:a16="http://schemas.microsoft.com/office/drawing/2014/main" id="{A23647FE-35A1-4933-AFFA-A4B89C1B6D8F}"/>
                </a:ext>
              </a:extLst>
            </p:cNvPr>
            <p:cNvSpPr/>
            <p:nvPr/>
          </p:nvSpPr>
          <p:spPr>
            <a:xfrm>
              <a:off x="1177470" y="4800087"/>
              <a:ext cx="1184730" cy="477266"/>
            </a:xfrm>
            <a:prstGeom prst="rect">
              <a:avLst/>
            </a:prstGeom>
            <a:solidFill>
              <a:srgbClr val="91CFC3"/>
            </a:solidFill>
            <a:ln>
              <a:solidFill>
                <a:srgbClr val="0C8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System</a:t>
              </a: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Catalog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2" name="직사각형 24">
              <a:extLst>
                <a:ext uri="{FF2B5EF4-FFF2-40B4-BE49-F238E27FC236}">
                  <a16:creationId xmlns:a16="http://schemas.microsoft.com/office/drawing/2014/main" id="{01603D67-6155-4B73-8524-B8B898DDD8F5}"/>
                </a:ext>
              </a:extLst>
            </p:cNvPr>
            <p:cNvSpPr/>
            <p:nvPr/>
          </p:nvSpPr>
          <p:spPr>
            <a:xfrm>
              <a:off x="2429078" y="4800087"/>
              <a:ext cx="1942897" cy="477266"/>
            </a:xfrm>
            <a:prstGeom prst="rect">
              <a:avLst/>
            </a:prstGeom>
            <a:solidFill>
              <a:srgbClr val="91CFC3"/>
            </a:solidFill>
            <a:ln>
              <a:solidFill>
                <a:srgbClr val="0C8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Database</a:t>
              </a: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Catalogs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3" name="직사각형 25">
              <a:extLst>
                <a:ext uri="{FF2B5EF4-FFF2-40B4-BE49-F238E27FC236}">
                  <a16:creationId xmlns:a16="http://schemas.microsoft.com/office/drawing/2014/main" id="{8F6DDE2D-25CD-45BF-AC3C-3D2133D0E943}"/>
                </a:ext>
              </a:extLst>
            </p:cNvPr>
            <p:cNvSpPr/>
            <p:nvPr/>
          </p:nvSpPr>
          <p:spPr>
            <a:xfrm>
              <a:off x="7454444" y="4800087"/>
              <a:ext cx="3737429" cy="477266"/>
            </a:xfrm>
            <a:prstGeom prst="rect">
              <a:avLst/>
            </a:prstGeom>
            <a:solidFill>
              <a:srgbClr val="91CFC3"/>
            </a:solidFill>
            <a:ln>
              <a:solidFill>
                <a:srgbClr val="0C8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GPU/CPU</a:t>
              </a: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Runtime Libraries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4" name="직사각형 26">
              <a:extLst>
                <a:ext uri="{FF2B5EF4-FFF2-40B4-BE49-F238E27FC236}">
                  <a16:creationId xmlns:a16="http://schemas.microsoft.com/office/drawing/2014/main" id="{F7CBABE4-3905-4A69-9F69-6E873C40C4B1}"/>
                </a:ext>
              </a:extLst>
            </p:cNvPr>
            <p:cNvSpPr/>
            <p:nvPr/>
          </p:nvSpPr>
          <p:spPr>
            <a:xfrm>
              <a:off x="4438853" y="4800087"/>
              <a:ext cx="2929867" cy="477266"/>
            </a:xfrm>
            <a:prstGeom prst="rect">
              <a:avLst/>
            </a:prstGeom>
            <a:solidFill>
              <a:srgbClr val="91CFC3"/>
            </a:solidFill>
            <a:ln>
              <a:solidFill>
                <a:srgbClr val="0C8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Data Manager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5" name="순서도: 자기 디스크 27">
              <a:extLst>
                <a:ext uri="{FF2B5EF4-FFF2-40B4-BE49-F238E27FC236}">
                  <a16:creationId xmlns:a16="http://schemas.microsoft.com/office/drawing/2014/main" id="{4D0858B4-C9C3-44FA-AE56-CC6E8D09F4D3}"/>
                </a:ext>
              </a:extLst>
            </p:cNvPr>
            <p:cNvSpPr/>
            <p:nvPr/>
          </p:nvSpPr>
          <p:spPr>
            <a:xfrm>
              <a:off x="993836" y="5691991"/>
              <a:ext cx="1435243" cy="604035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Schema</a:t>
              </a: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Metadata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6" name="순서도: 자기 디스크 28">
              <a:extLst>
                <a:ext uri="{FF2B5EF4-FFF2-40B4-BE49-F238E27FC236}">
                  <a16:creationId xmlns:a16="http://schemas.microsoft.com/office/drawing/2014/main" id="{E65E4A8C-55C7-458A-B5F8-7F0AF7C58B3A}"/>
                </a:ext>
              </a:extLst>
            </p:cNvPr>
            <p:cNvSpPr/>
            <p:nvPr/>
          </p:nvSpPr>
          <p:spPr>
            <a:xfrm>
              <a:off x="2615564" y="5691991"/>
              <a:ext cx="1375614" cy="604035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Dictionary</a:t>
              </a: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Files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7" name="순서도: 자기 디스크 29">
              <a:extLst>
                <a:ext uri="{FF2B5EF4-FFF2-40B4-BE49-F238E27FC236}">
                  <a16:creationId xmlns:a16="http://schemas.microsoft.com/office/drawing/2014/main" id="{30782B9F-5563-4264-911C-AFC43BD12CCF}"/>
                </a:ext>
              </a:extLst>
            </p:cNvPr>
            <p:cNvSpPr/>
            <p:nvPr/>
          </p:nvSpPr>
          <p:spPr>
            <a:xfrm>
              <a:off x="4177665" y="5691991"/>
              <a:ext cx="1375616" cy="604035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Data</a:t>
              </a: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Files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8" name="순서도: 자기 디스크 30">
              <a:extLst>
                <a:ext uri="{FF2B5EF4-FFF2-40B4-BE49-F238E27FC236}">
                  <a16:creationId xmlns:a16="http://schemas.microsoft.com/office/drawing/2014/main" id="{A5DF22A6-AE81-4490-9CE8-B85F1AFCFA4C}"/>
                </a:ext>
              </a:extLst>
            </p:cNvPr>
            <p:cNvSpPr/>
            <p:nvPr/>
          </p:nvSpPr>
          <p:spPr>
            <a:xfrm>
              <a:off x="5739764" y="5691991"/>
              <a:ext cx="1375616" cy="604035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Metadata</a:t>
              </a: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Files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9" name="순서도: 문서 31">
              <a:extLst>
                <a:ext uri="{FF2B5EF4-FFF2-40B4-BE49-F238E27FC236}">
                  <a16:creationId xmlns:a16="http://schemas.microsoft.com/office/drawing/2014/main" id="{C030334C-0A4F-4A46-987A-FF9DF71F0C21}"/>
                </a:ext>
              </a:extLst>
            </p:cNvPr>
            <p:cNvSpPr/>
            <p:nvPr/>
          </p:nvSpPr>
          <p:spPr>
            <a:xfrm>
              <a:off x="7686675" y="5691992"/>
              <a:ext cx="1304925" cy="604034"/>
            </a:xfrm>
            <a:prstGeom prst="flowChartDocumen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RA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0" name="순서도: 문서 32">
              <a:extLst>
                <a:ext uri="{FF2B5EF4-FFF2-40B4-BE49-F238E27FC236}">
                  <a16:creationId xmlns:a16="http://schemas.microsoft.com/office/drawing/2014/main" id="{0B2A603F-9A42-48D3-85D0-FA8D3B527DF0}"/>
                </a:ext>
              </a:extLst>
            </p:cNvPr>
            <p:cNvSpPr/>
            <p:nvPr/>
          </p:nvSpPr>
          <p:spPr>
            <a:xfrm>
              <a:off x="9591675" y="5691992"/>
              <a:ext cx="1304925" cy="604034"/>
            </a:xfrm>
            <a:prstGeom prst="flowChartDocumen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GPU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1" name="직사각형 33">
              <a:extLst>
                <a:ext uri="{FF2B5EF4-FFF2-40B4-BE49-F238E27FC236}">
                  <a16:creationId xmlns:a16="http://schemas.microsoft.com/office/drawing/2014/main" id="{5E40243D-C407-4786-907D-253DCF6AB1B9}"/>
                </a:ext>
              </a:extLst>
            </p:cNvPr>
            <p:cNvSpPr/>
            <p:nvPr/>
          </p:nvSpPr>
          <p:spPr>
            <a:xfrm>
              <a:off x="5938775" y="4336581"/>
              <a:ext cx="1363270" cy="33976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C8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LLVM JIT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2" name="직사각형 34">
              <a:extLst>
                <a:ext uri="{FF2B5EF4-FFF2-40B4-BE49-F238E27FC236}">
                  <a16:creationId xmlns:a16="http://schemas.microsoft.com/office/drawing/2014/main" id="{044CF8ED-A710-4477-AD7C-1486B3E094C5}"/>
                </a:ext>
              </a:extLst>
            </p:cNvPr>
            <p:cNvSpPr/>
            <p:nvPr/>
          </p:nvSpPr>
          <p:spPr>
            <a:xfrm>
              <a:off x="4633179" y="3725454"/>
              <a:ext cx="2916113" cy="36110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Thrift Interface</a:t>
              </a:r>
              <a:endParaRPr lang="ko-KR" altLang="en-US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193" name="직선 연결선 35">
              <a:extLst>
                <a:ext uri="{FF2B5EF4-FFF2-40B4-BE49-F238E27FC236}">
                  <a16:creationId xmlns:a16="http://schemas.microsoft.com/office/drawing/2014/main" id="{E682B1BC-1871-4DAE-9F91-10C750D63B14}"/>
                </a:ext>
              </a:extLst>
            </p:cNvPr>
            <p:cNvCxnSpPr>
              <a:cxnSpLocks/>
            </p:cNvCxnSpPr>
            <p:nvPr/>
          </p:nvCxnSpPr>
          <p:spPr>
            <a:xfrm>
              <a:off x="2581275" y="5581650"/>
              <a:ext cx="482191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36">
              <a:extLst>
                <a:ext uri="{FF2B5EF4-FFF2-40B4-BE49-F238E27FC236}">
                  <a16:creationId xmlns:a16="http://schemas.microsoft.com/office/drawing/2014/main" id="{C497ADA8-ED23-4DDA-9F96-9CD59137C74C}"/>
                </a:ext>
              </a:extLst>
            </p:cNvPr>
            <p:cNvCxnSpPr/>
            <p:nvPr/>
          </p:nvCxnSpPr>
          <p:spPr>
            <a:xfrm>
              <a:off x="7403190" y="5581650"/>
              <a:ext cx="0" cy="7143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F39894C-69DE-4698-8735-E2F377B4FDBC}"/>
                </a:ext>
              </a:extLst>
            </p:cNvPr>
            <p:cNvSpPr txBox="1"/>
            <p:nvPr/>
          </p:nvSpPr>
          <p:spPr>
            <a:xfrm>
              <a:off x="2826341" y="5361111"/>
              <a:ext cx="1504248" cy="276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b="0" i="0" dirty="0">
                  <a:solidFill>
                    <a:srgbClr val="444444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en-US" altLang="ko-KR" sz="1000" b="0" i="0" dirty="0" err="1">
                  <a:solidFill>
                    <a:srgbClr val="444444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mapd_data</a:t>
              </a:r>
              <a:endPara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647939EA-0525-4D91-BF35-560212FA2B51}"/>
                </a:ext>
              </a:extLst>
            </p:cNvPr>
            <p:cNvSpPr txBox="1"/>
            <p:nvPr/>
          </p:nvSpPr>
          <p:spPr>
            <a:xfrm>
              <a:off x="1032759" y="5361111"/>
              <a:ext cx="1900247" cy="276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b="0" i="0" dirty="0">
                  <a:solidFill>
                    <a:srgbClr val="444444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en-US" altLang="ko-KR" sz="1000" b="0" i="0" dirty="0" err="1">
                  <a:solidFill>
                    <a:srgbClr val="444444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mapd_catalogs</a:t>
              </a:r>
              <a:endPara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4F6742C-46C5-48F9-8C42-84746C73AAF6}"/>
                </a:ext>
              </a:extLst>
            </p:cNvPr>
            <p:cNvSpPr txBox="1"/>
            <p:nvPr/>
          </p:nvSpPr>
          <p:spPr>
            <a:xfrm>
              <a:off x="715479" y="3777287"/>
              <a:ext cx="1313169" cy="276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b="0" i="0" dirty="0">
                  <a:solidFill>
                    <a:srgbClr val="444444"/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Real Time</a:t>
              </a:r>
              <a:endPara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8" name="직사각형 40">
              <a:extLst>
                <a:ext uri="{FF2B5EF4-FFF2-40B4-BE49-F238E27FC236}">
                  <a16:creationId xmlns:a16="http://schemas.microsoft.com/office/drawing/2014/main" id="{F5B94989-61AB-4003-A448-18F3BB6E6E6A}"/>
                </a:ext>
              </a:extLst>
            </p:cNvPr>
            <p:cNvSpPr/>
            <p:nvPr/>
          </p:nvSpPr>
          <p:spPr>
            <a:xfrm>
              <a:off x="4987470" y="2417079"/>
              <a:ext cx="2394405" cy="1125708"/>
            </a:xfrm>
            <a:prstGeom prst="rect">
              <a:avLst/>
            </a:prstGeom>
            <a:solidFill>
              <a:srgbClr val="B3E4FF"/>
            </a:solidFill>
            <a:ln>
              <a:solidFill>
                <a:srgbClr val="6D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rgbClr val="0088D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GRE</a:t>
              </a:r>
              <a:endParaRPr lang="ko-KR" altLang="en-US" sz="3000" dirty="0">
                <a:solidFill>
                  <a:srgbClr val="0088D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199" name="직선 화살표 연결선 41">
              <a:extLst>
                <a:ext uri="{FF2B5EF4-FFF2-40B4-BE49-F238E27FC236}">
                  <a16:creationId xmlns:a16="http://schemas.microsoft.com/office/drawing/2014/main" id="{DD72834A-C748-4EAF-9546-6CEA7518C942}"/>
                </a:ext>
              </a:extLst>
            </p:cNvPr>
            <p:cNvCxnSpPr/>
            <p:nvPr/>
          </p:nvCxnSpPr>
          <p:spPr>
            <a:xfrm>
              <a:off x="1997014" y="3552895"/>
              <a:ext cx="0" cy="62712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42">
              <a:extLst>
                <a:ext uri="{FF2B5EF4-FFF2-40B4-BE49-F238E27FC236}">
                  <a16:creationId xmlns:a16="http://schemas.microsoft.com/office/drawing/2014/main" id="{B02489B5-2B95-4B4F-A33B-E60885D91107}"/>
                </a:ext>
              </a:extLst>
            </p:cNvPr>
            <p:cNvCxnSpPr>
              <a:cxnSpLocks/>
            </p:cNvCxnSpPr>
            <p:nvPr/>
          </p:nvCxnSpPr>
          <p:spPr>
            <a:xfrm>
              <a:off x="3433474" y="5277353"/>
              <a:ext cx="0" cy="41463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화살표 연결선 43">
              <a:extLst>
                <a:ext uri="{FF2B5EF4-FFF2-40B4-BE49-F238E27FC236}">
                  <a16:creationId xmlns:a16="http://schemas.microsoft.com/office/drawing/2014/main" id="{044286A1-ACD8-40F3-A757-C5A90B426357}"/>
                </a:ext>
              </a:extLst>
            </p:cNvPr>
            <p:cNvCxnSpPr>
              <a:cxnSpLocks/>
            </p:cNvCxnSpPr>
            <p:nvPr/>
          </p:nvCxnSpPr>
          <p:spPr>
            <a:xfrm>
              <a:off x="1804699" y="5277353"/>
              <a:ext cx="0" cy="41463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44">
              <a:extLst>
                <a:ext uri="{FF2B5EF4-FFF2-40B4-BE49-F238E27FC236}">
                  <a16:creationId xmlns:a16="http://schemas.microsoft.com/office/drawing/2014/main" id="{90E00E88-7AB0-496A-AC8C-FFD6525B03EE}"/>
                </a:ext>
              </a:extLst>
            </p:cNvPr>
            <p:cNvCxnSpPr>
              <a:cxnSpLocks/>
            </p:cNvCxnSpPr>
            <p:nvPr/>
          </p:nvCxnSpPr>
          <p:spPr>
            <a:xfrm>
              <a:off x="4991944" y="5277353"/>
              <a:ext cx="0" cy="41463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45">
              <a:extLst>
                <a:ext uri="{FF2B5EF4-FFF2-40B4-BE49-F238E27FC236}">
                  <a16:creationId xmlns:a16="http://schemas.microsoft.com/office/drawing/2014/main" id="{0F16ACFB-C8ED-4787-820D-3EAE26DBF865}"/>
                </a:ext>
              </a:extLst>
            </p:cNvPr>
            <p:cNvCxnSpPr>
              <a:cxnSpLocks/>
            </p:cNvCxnSpPr>
            <p:nvPr/>
          </p:nvCxnSpPr>
          <p:spPr>
            <a:xfrm>
              <a:off x="6518395" y="5277353"/>
              <a:ext cx="0" cy="41463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46">
              <a:extLst>
                <a:ext uri="{FF2B5EF4-FFF2-40B4-BE49-F238E27FC236}">
                  <a16:creationId xmlns:a16="http://schemas.microsoft.com/office/drawing/2014/main" id="{5D1EA370-0BED-4F93-A844-E3160F72FEA7}"/>
                </a:ext>
              </a:extLst>
            </p:cNvPr>
            <p:cNvCxnSpPr>
              <a:cxnSpLocks/>
            </p:cNvCxnSpPr>
            <p:nvPr/>
          </p:nvCxnSpPr>
          <p:spPr>
            <a:xfrm>
              <a:off x="8339137" y="5277353"/>
              <a:ext cx="0" cy="41463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47">
              <a:extLst>
                <a:ext uri="{FF2B5EF4-FFF2-40B4-BE49-F238E27FC236}">
                  <a16:creationId xmlns:a16="http://schemas.microsoft.com/office/drawing/2014/main" id="{29610B1D-E249-43B1-9D7E-6B763FBB81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44137" y="5277353"/>
              <a:ext cx="0" cy="41463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48">
              <a:extLst>
                <a:ext uri="{FF2B5EF4-FFF2-40B4-BE49-F238E27FC236}">
                  <a16:creationId xmlns:a16="http://schemas.microsoft.com/office/drawing/2014/main" id="{5B138E1B-90FC-48C8-A3C5-FB8E94816BD1}"/>
                </a:ext>
              </a:extLst>
            </p:cNvPr>
            <p:cNvCxnSpPr>
              <a:cxnSpLocks/>
            </p:cNvCxnSpPr>
            <p:nvPr/>
          </p:nvCxnSpPr>
          <p:spPr>
            <a:xfrm>
              <a:off x="6091236" y="3506418"/>
              <a:ext cx="0" cy="244968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49">
              <a:extLst>
                <a:ext uri="{FF2B5EF4-FFF2-40B4-BE49-F238E27FC236}">
                  <a16:creationId xmlns:a16="http://schemas.microsoft.com/office/drawing/2014/main" id="{3B2F7373-12F0-499A-94E8-F1FB94E5F818}"/>
                </a:ext>
              </a:extLst>
            </p:cNvPr>
            <p:cNvCxnSpPr>
              <a:cxnSpLocks/>
            </p:cNvCxnSpPr>
            <p:nvPr/>
          </p:nvCxnSpPr>
          <p:spPr>
            <a:xfrm>
              <a:off x="6877050" y="3620776"/>
              <a:ext cx="336708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50">
              <a:extLst>
                <a:ext uri="{FF2B5EF4-FFF2-40B4-BE49-F238E27FC236}">
                  <a16:creationId xmlns:a16="http://schemas.microsoft.com/office/drawing/2014/main" id="{80BA6321-0DBB-4681-9908-B803969EABAC}"/>
                </a:ext>
              </a:extLst>
            </p:cNvPr>
            <p:cNvCxnSpPr>
              <a:cxnSpLocks/>
            </p:cNvCxnSpPr>
            <p:nvPr/>
          </p:nvCxnSpPr>
          <p:spPr>
            <a:xfrm>
              <a:off x="6877050" y="3620776"/>
              <a:ext cx="0" cy="104678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51">
              <a:extLst>
                <a:ext uri="{FF2B5EF4-FFF2-40B4-BE49-F238E27FC236}">
                  <a16:creationId xmlns:a16="http://schemas.microsoft.com/office/drawing/2014/main" id="{FD7CC39C-EDB7-4055-88DA-01448DA0FD7D}"/>
                </a:ext>
              </a:extLst>
            </p:cNvPr>
            <p:cNvCxnSpPr>
              <a:cxnSpLocks/>
            </p:cNvCxnSpPr>
            <p:nvPr/>
          </p:nvCxnSpPr>
          <p:spPr>
            <a:xfrm>
              <a:off x="10244137" y="3480427"/>
              <a:ext cx="0" cy="13741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52">
              <a:extLst>
                <a:ext uri="{FF2B5EF4-FFF2-40B4-BE49-F238E27FC236}">
                  <a16:creationId xmlns:a16="http://schemas.microsoft.com/office/drawing/2014/main" id="{DBE8A8BB-66F5-4856-9D12-06164D6C750B}"/>
                </a:ext>
              </a:extLst>
            </p:cNvPr>
            <p:cNvCxnSpPr>
              <a:cxnSpLocks/>
            </p:cNvCxnSpPr>
            <p:nvPr/>
          </p:nvCxnSpPr>
          <p:spPr>
            <a:xfrm>
              <a:off x="8377237" y="3480427"/>
              <a:ext cx="0" cy="13741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53">
              <a:extLst>
                <a:ext uri="{FF2B5EF4-FFF2-40B4-BE49-F238E27FC236}">
                  <a16:creationId xmlns:a16="http://schemas.microsoft.com/office/drawing/2014/main" id="{DCB9F5F5-745C-4265-8964-FA97C73A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991178" y="3620776"/>
              <a:ext cx="1280909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화살표 연결선 54">
              <a:extLst>
                <a:ext uri="{FF2B5EF4-FFF2-40B4-BE49-F238E27FC236}">
                  <a16:creationId xmlns:a16="http://schemas.microsoft.com/office/drawing/2014/main" id="{D5B6F51C-96AE-4C00-8345-47BC0E4A4FE5}"/>
                </a:ext>
              </a:extLst>
            </p:cNvPr>
            <p:cNvCxnSpPr>
              <a:cxnSpLocks/>
            </p:cNvCxnSpPr>
            <p:nvPr/>
          </p:nvCxnSpPr>
          <p:spPr>
            <a:xfrm>
              <a:off x="5270500" y="3620776"/>
              <a:ext cx="0" cy="104678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화살표 연결선 55">
              <a:extLst>
                <a:ext uri="{FF2B5EF4-FFF2-40B4-BE49-F238E27FC236}">
                  <a16:creationId xmlns:a16="http://schemas.microsoft.com/office/drawing/2014/main" id="{8444F08A-F91E-4F9E-841A-EF86D9B35A29}"/>
                </a:ext>
              </a:extLst>
            </p:cNvPr>
            <p:cNvCxnSpPr>
              <a:cxnSpLocks/>
            </p:cNvCxnSpPr>
            <p:nvPr/>
          </p:nvCxnSpPr>
          <p:spPr>
            <a:xfrm>
              <a:off x="3995737" y="3480427"/>
              <a:ext cx="0" cy="13741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텍스트 개체 틀 57">
            <a:extLst>
              <a:ext uri="{FF2B5EF4-FFF2-40B4-BE49-F238E27FC236}">
                <a16:creationId xmlns:a16="http://schemas.microsoft.com/office/drawing/2014/main" id="{70C528A7-E083-46A8-BF9C-7BA344144DAD}"/>
              </a:ext>
            </a:extLst>
          </p:cNvPr>
          <p:cNvSpPr txBox="1">
            <a:spLocks/>
          </p:cNvSpPr>
          <p:nvPr/>
        </p:nvSpPr>
        <p:spPr>
          <a:xfrm>
            <a:off x="2876990" y="1266358"/>
            <a:ext cx="8382137" cy="74379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Orange GRE </a:t>
            </a:r>
            <a:r>
              <a:rPr lang="ko-KR" altLang="en-US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sz="1800" b="1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GPU</a:t>
            </a:r>
            <a:r>
              <a:rPr lang="ko-KR" altLang="en-US" sz="1800" b="1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이용</a:t>
            </a:r>
            <a:r>
              <a:rPr lang="ko-KR" altLang="en-US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하여 공간 데이터를 이미지로 생성하는 공간 </a:t>
            </a:r>
            <a:r>
              <a:rPr lang="ko-KR" altLang="en-US" sz="1600" spc="-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랜더링</a:t>
            </a:r>
            <a:r>
              <a:rPr lang="ko-KR" altLang="en-US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엔진을 가진 서버</a:t>
            </a:r>
            <a:endParaRPr lang="en-US" altLang="ko-KR" sz="1600" spc="-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데이터와 이미지를  지도</a:t>
            </a:r>
            <a:r>
              <a:rPr lang="en-US" altLang="ko-KR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spc="-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챠트</a:t>
            </a:r>
            <a:r>
              <a:rPr lang="en-US" altLang="ko-KR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그래프로 보여주는 웹 대시보드로 구성 </a:t>
            </a:r>
          </a:p>
        </p:txBody>
      </p:sp>
      <p:sp>
        <p:nvSpPr>
          <p:cNvPr id="216" name="직사각형 56">
            <a:extLst>
              <a:ext uri="{FF2B5EF4-FFF2-40B4-BE49-F238E27FC236}">
                <a16:creationId xmlns:a16="http://schemas.microsoft.com/office/drawing/2014/main" id="{0A74FE43-41DD-4CC1-B207-961EF059B20C}"/>
              </a:ext>
            </a:extLst>
          </p:cNvPr>
          <p:cNvSpPr/>
          <p:nvPr/>
        </p:nvSpPr>
        <p:spPr>
          <a:xfrm>
            <a:off x="1148853" y="1395428"/>
            <a:ext cx="15895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pc="100" dirty="0">
                <a:solidFill>
                  <a:schemeClr val="bg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Bold" panose="00000800000000000000" pitchFamily="2" charset="-127"/>
              </a:rPr>
              <a:t>시각화 서비스</a:t>
            </a:r>
          </a:p>
        </p:txBody>
      </p:sp>
    </p:spTree>
    <p:extLst>
      <p:ext uri="{BB962C8B-B14F-4D97-AF65-F5344CB8AC3E}">
        <p14:creationId xmlns:p14="http://schemas.microsoft.com/office/powerpoint/2010/main" val="52229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88F080-89AF-4C42-BAE7-C6DAE1E5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2. </a:t>
            </a:r>
            <a:r>
              <a:rPr lang="ko-KR" altLang="en-US" dirty="0" err="1"/>
              <a:t>국토부</a:t>
            </a:r>
            <a:r>
              <a:rPr lang="ko-KR" altLang="en-US" dirty="0"/>
              <a:t> </a:t>
            </a:r>
            <a:r>
              <a:rPr lang="ko-KR" altLang="en-US" dirty="0" err="1"/>
              <a:t>공간빅데이터</a:t>
            </a:r>
            <a:r>
              <a:rPr lang="ko-KR" altLang="en-US" dirty="0"/>
              <a:t> 분석플랫폼 구성</a:t>
            </a:r>
            <a:endParaRPr lang="en-US" dirty="0"/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70E7192C-C393-4334-B24E-AB921BB6B4AE}"/>
              </a:ext>
            </a:extLst>
          </p:cNvPr>
          <p:cNvSpPr txBox="1">
            <a:spLocks/>
          </p:cNvSpPr>
          <p:nvPr/>
        </p:nvSpPr>
        <p:spPr>
          <a:xfrm>
            <a:off x="2780757" y="1355818"/>
            <a:ext cx="8834839" cy="3139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Orange GRE </a:t>
            </a:r>
            <a:r>
              <a:rPr lang="ko-KR" altLang="en-US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GPU </a:t>
            </a:r>
            <a:r>
              <a:rPr lang="ko-KR" altLang="en-US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기반의 </a:t>
            </a:r>
            <a:r>
              <a:rPr lang="ko-KR" altLang="en-US" sz="1600" spc="-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랜더링</a:t>
            </a:r>
            <a:r>
              <a:rPr lang="ko-KR" altLang="en-US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엔진으로 빠르게 지도이미지를 생성하고 </a:t>
            </a:r>
            <a:r>
              <a:rPr lang="en-US" altLang="ko-KR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WMS</a:t>
            </a:r>
            <a:r>
              <a:rPr lang="ko-KR" altLang="en-US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</a:t>
            </a:r>
            <a:r>
              <a:rPr lang="en-US" altLang="ko-KR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대시보드에서 제공합니다</a:t>
            </a:r>
            <a:r>
              <a:rPr lang="en-US" altLang="ko-KR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600" spc="-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5" name="텍스트 개체 틀 3">
            <a:extLst>
              <a:ext uri="{FF2B5EF4-FFF2-40B4-BE49-F238E27FC236}">
                <a16:creationId xmlns:a16="http://schemas.microsoft.com/office/drawing/2014/main" id="{C9D87A7F-714F-42F8-9253-30EA685230AD}"/>
              </a:ext>
            </a:extLst>
          </p:cNvPr>
          <p:cNvSpPr txBox="1">
            <a:spLocks/>
          </p:cNvSpPr>
          <p:nvPr/>
        </p:nvSpPr>
        <p:spPr>
          <a:xfrm>
            <a:off x="2802506" y="1707361"/>
            <a:ext cx="5061608" cy="297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GPU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기반의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랜더링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엔진으로 빠르게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지도이미지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생성</a:t>
            </a:r>
          </a:p>
        </p:txBody>
      </p:sp>
      <p:sp>
        <p:nvSpPr>
          <p:cNvPr id="56" name="사각형: 둥근 모서리 11">
            <a:extLst>
              <a:ext uri="{FF2B5EF4-FFF2-40B4-BE49-F238E27FC236}">
                <a16:creationId xmlns:a16="http://schemas.microsoft.com/office/drawing/2014/main" id="{E85B6F2C-4BE7-4817-A6A8-FE71B58FC709}"/>
              </a:ext>
            </a:extLst>
          </p:cNvPr>
          <p:cNvSpPr/>
          <p:nvPr/>
        </p:nvSpPr>
        <p:spPr>
          <a:xfrm>
            <a:off x="950900" y="2473965"/>
            <a:ext cx="1655139" cy="328236"/>
          </a:xfrm>
          <a:prstGeom prst="roundRect">
            <a:avLst>
              <a:gd name="adj" fmla="val 1227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GPU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성능이 좋은 이유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4704E931-FAEE-4730-AAD7-A5D96EA09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109" y="2754576"/>
            <a:ext cx="5911035" cy="25281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58" name="사각형: 둥근 모서리 14">
            <a:extLst>
              <a:ext uri="{FF2B5EF4-FFF2-40B4-BE49-F238E27FC236}">
                <a16:creationId xmlns:a16="http://schemas.microsoft.com/office/drawing/2014/main" id="{8A632FEB-2337-465F-A0F2-F31C64ACCF4E}"/>
              </a:ext>
            </a:extLst>
          </p:cNvPr>
          <p:cNvSpPr/>
          <p:nvPr/>
        </p:nvSpPr>
        <p:spPr>
          <a:xfrm>
            <a:off x="7012848" y="2473965"/>
            <a:ext cx="3281771" cy="328236"/>
          </a:xfrm>
          <a:prstGeom prst="roundRect">
            <a:avLst>
              <a:gd name="adj" fmla="val 1227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GPU DB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CPU DB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보다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74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~3500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 빠르다</a:t>
            </a:r>
          </a:p>
        </p:txBody>
      </p:sp>
      <p:pic>
        <p:nvPicPr>
          <p:cNvPr id="59" name="그림 63">
            <a:extLst>
              <a:ext uri="{FF2B5EF4-FFF2-40B4-BE49-F238E27FC236}">
                <a16:creationId xmlns:a16="http://schemas.microsoft.com/office/drawing/2014/main" id="{11DA91EC-8F30-4788-8DD1-58339EA033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2374" y="2754576"/>
            <a:ext cx="4378327" cy="34247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0" name="직사각형 64">
            <a:extLst>
              <a:ext uri="{FF2B5EF4-FFF2-40B4-BE49-F238E27FC236}">
                <a16:creationId xmlns:a16="http://schemas.microsoft.com/office/drawing/2014/main" id="{CC9DC2F6-1AA7-4087-A0CA-6B0CCAF724A4}"/>
              </a:ext>
            </a:extLst>
          </p:cNvPr>
          <p:cNvSpPr/>
          <p:nvPr/>
        </p:nvSpPr>
        <p:spPr>
          <a:xfrm>
            <a:off x="964108" y="5370250"/>
            <a:ext cx="5911035" cy="809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6A6764-4B6D-4C18-B1C5-5B77B7C61C80}"/>
              </a:ext>
            </a:extLst>
          </p:cNvPr>
          <p:cNvSpPr txBox="1"/>
          <p:nvPr/>
        </p:nvSpPr>
        <p:spPr>
          <a:xfrm>
            <a:off x="1035139" y="5398825"/>
            <a:ext cx="5620931" cy="854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수천개의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프로세싱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Cores – NVIDIA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TESLA V100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모델은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5312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Core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 제공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메모리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Throughput – 900GB/s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0088D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NVIDIA</a:t>
            </a:r>
            <a:r>
              <a:rPr lang="ko-KR" altLang="en-US" sz="1100" b="1" dirty="0">
                <a:solidFill>
                  <a:srgbClr val="0088D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sz="1100" b="1" dirty="0">
                <a:solidFill>
                  <a:srgbClr val="0088D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CUDA FRAMEWORK</a:t>
            </a:r>
            <a:r>
              <a:rPr lang="ko-KR" altLang="en-US" sz="1100" b="1" dirty="0">
                <a:solidFill>
                  <a:srgbClr val="0088D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통한 </a:t>
            </a:r>
            <a:r>
              <a:rPr lang="en-US" altLang="ko-KR" sz="1100" b="1" dirty="0">
                <a:solidFill>
                  <a:srgbClr val="0088D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Parallel Processing</a:t>
            </a:r>
            <a:endParaRPr lang="en-US" altLang="ko-KR" sz="1100" dirty="0">
              <a:solidFill>
                <a:srgbClr val="0088D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8C5282-505B-48B9-9323-1938A0178780}"/>
              </a:ext>
            </a:extLst>
          </p:cNvPr>
          <p:cNvSpPr txBox="1"/>
          <p:nvPr/>
        </p:nvSpPr>
        <p:spPr>
          <a:xfrm>
            <a:off x="7950289" y="6213704"/>
            <a:ext cx="3563531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출처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https://tech.marksblogg.com/benchmarks.html</a:t>
            </a:r>
          </a:p>
        </p:txBody>
      </p:sp>
      <p:sp>
        <p:nvSpPr>
          <p:cNvPr id="65" name="직사각형 56">
            <a:extLst>
              <a:ext uri="{FF2B5EF4-FFF2-40B4-BE49-F238E27FC236}">
                <a16:creationId xmlns:a16="http://schemas.microsoft.com/office/drawing/2014/main" id="{96FB68FA-6EA3-4370-8D7E-010904806D4A}"/>
              </a:ext>
            </a:extLst>
          </p:cNvPr>
          <p:cNvSpPr/>
          <p:nvPr/>
        </p:nvSpPr>
        <p:spPr>
          <a:xfrm>
            <a:off x="1148853" y="1395428"/>
            <a:ext cx="15895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pc="100" dirty="0">
                <a:solidFill>
                  <a:schemeClr val="bg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Bold" panose="00000800000000000000" pitchFamily="2" charset="-127"/>
              </a:rPr>
              <a:t>시각화 서비스</a:t>
            </a:r>
          </a:p>
        </p:txBody>
      </p:sp>
    </p:spTree>
    <p:extLst>
      <p:ext uri="{BB962C8B-B14F-4D97-AF65-F5344CB8AC3E}">
        <p14:creationId xmlns:p14="http://schemas.microsoft.com/office/powerpoint/2010/main" val="31819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88F080-89AF-4C42-BAE7-C6DAE1E5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2. </a:t>
            </a:r>
            <a:r>
              <a:rPr lang="ko-KR" altLang="en-US" dirty="0" err="1"/>
              <a:t>국토부</a:t>
            </a:r>
            <a:r>
              <a:rPr lang="ko-KR" altLang="en-US" dirty="0"/>
              <a:t> </a:t>
            </a:r>
            <a:r>
              <a:rPr lang="ko-KR" altLang="en-US" dirty="0" err="1"/>
              <a:t>공간빅데이터</a:t>
            </a:r>
            <a:r>
              <a:rPr lang="ko-KR" altLang="en-US" dirty="0"/>
              <a:t> 분석플랫폼 구성</a:t>
            </a:r>
            <a:endParaRPr 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0203065-01AC-4618-BDD8-71978521AB02}"/>
              </a:ext>
            </a:extLst>
          </p:cNvPr>
          <p:cNvSpPr txBox="1">
            <a:spLocks/>
          </p:cNvSpPr>
          <p:nvPr/>
        </p:nvSpPr>
        <p:spPr>
          <a:xfrm>
            <a:off x="2738392" y="1060474"/>
            <a:ext cx="8785613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Orange GRE </a:t>
            </a:r>
            <a:r>
              <a:rPr lang="ko-KR" altLang="en-US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CPU DB </a:t>
            </a:r>
            <a:r>
              <a:rPr lang="ko-KR" altLang="en-US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보다 빠른 </a:t>
            </a:r>
            <a:r>
              <a:rPr lang="en-US" altLang="ko-KR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GPU </a:t>
            </a:r>
            <a:r>
              <a:rPr lang="ko-KR" altLang="en-US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코어를 병렬로 사용하는 </a:t>
            </a:r>
            <a:r>
              <a:rPr lang="en-US" altLang="ko-KR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GPU DB </a:t>
            </a:r>
            <a:r>
              <a:rPr lang="ko-KR" altLang="en-US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기반의 초고속 </a:t>
            </a:r>
            <a:r>
              <a:rPr lang="en-US" altLang="ko-KR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SQL </a:t>
            </a:r>
            <a:r>
              <a:rPr lang="ko-KR" altLang="en-US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쿼리로 빅데이터를 다양한 형태의 지도</a:t>
            </a:r>
            <a:r>
              <a:rPr lang="en-US" altLang="ko-KR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spc="-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챠트</a:t>
            </a:r>
            <a:r>
              <a:rPr lang="en-US" altLang="ko-KR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그래프로 실시간 시각화하여 대시보드로 제공하는 </a:t>
            </a:r>
            <a:r>
              <a:rPr lang="en-US" altLang="ko-KR" sz="1600" spc="-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GeoBI</a:t>
            </a:r>
            <a:r>
              <a:rPr lang="en-US" altLang="ko-KR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Tool </a:t>
            </a:r>
            <a:r>
              <a:rPr lang="ko-KR" altLang="en-US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입니다</a:t>
            </a:r>
            <a:r>
              <a:rPr lang="en-US" altLang="ko-KR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160000EE-195F-4D31-AB66-858BF4137EF7}"/>
              </a:ext>
            </a:extLst>
          </p:cNvPr>
          <p:cNvSpPr txBox="1">
            <a:spLocks/>
          </p:cNvSpPr>
          <p:nvPr/>
        </p:nvSpPr>
        <p:spPr>
          <a:xfrm>
            <a:off x="790880" y="1953494"/>
            <a:ext cx="5506107" cy="292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공간적 판단을 위한 다양한 실시간 시각화 대시보드 제공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560FB-9364-4866-BFDA-B2BFAAD5B441}"/>
              </a:ext>
            </a:extLst>
          </p:cNvPr>
          <p:cNvSpPr txBox="1"/>
          <p:nvPr/>
        </p:nvSpPr>
        <p:spPr>
          <a:xfrm>
            <a:off x="5398044" y="4394071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표현</a:t>
            </a:r>
          </a:p>
        </p:txBody>
      </p:sp>
      <p:sp>
        <p:nvSpPr>
          <p:cNvPr id="7" name="사각형: 둥근 모서리 19">
            <a:extLst>
              <a:ext uri="{FF2B5EF4-FFF2-40B4-BE49-F238E27FC236}">
                <a16:creationId xmlns:a16="http://schemas.microsoft.com/office/drawing/2014/main" id="{9879C2FB-619C-4C25-A196-0C6F6EB6D96A}"/>
              </a:ext>
            </a:extLst>
          </p:cNvPr>
          <p:cNvSpPr/>
          <p:nvPr/>
        </p:nvSpPr>
        <p:spPr>
          <a:xfrm>
            <a:off x="790880" y="2306148"/>
            <a:ext cx="2688919" cy="328236"/>
          </a:xfrm>
          <a:prstGeom prst="roundRect">
            <a:avLst>
              <a:gd name="adj" fmla="val 1227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통계와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테이블을 이용한 상세 내용</a:t>
            </a:r>
          </a:p>
        </p:txBody>
      </p:sp>
      <p:sp>
        <p:nvSpPr>
          <p:cNvPr id="8" name="사각형: 둥근 모서리 21">
            <a:extLst>
              <a:ext uri="{FF2B5EF4-FFF2-40B4-BE49-F238E27FC236}">
                <a16:creationId xmlns:a16="http://schemas.microsoft.com/office/drawing/2014/main" id="{95D4ECCF-74F9-4DDB-A42E-E0DB089C68CB}"/>
              </a:ext>
            </a:extLst>
          </p:cNvPr>
          <p:cNvSpPr/>
          <p:nvPr/>
        </p:nvSpPr>
        <p:spPr>
          <a:xfrm>
            <a:off x="4386443" y="2306148"/>
            <a:ext cx="1676525" cy="328236"/>
          </a:xfrm>
          <a:prstGeom prst="roundRect">
            <a:avLst>
              <a:gd name="adj" fmla="val 1227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교차 매트릭스 비교</a:t>
            </a:r>
          </a:p>
        </p:txBody>
      </p:sp>
      <p:sp>
        <p:nvSpPr>
          <p:cNvPr id="9" name="사각형: 둥근 모서리 23">
            <a:extLst>
              <a:ext uri="{FF2B5EF4-FFF2-40B4-BE49-F238E27FC236}">
                <a16:creationId xmlns:a16="http://schemas.microsoft.com/office/drawing/2014/main" id="{87755197-34F2-4325-A364-10203B662FFF}"/>
              </a:ext>
            </a:extLst>
          </p:cNvPr>
          <p:cNvSpPr/>
          <p:nvPr/>
        </p:nvSpPr>
        <p:spPr>
          <a:xfrm>
            <a:off x="7991526" y="2306148"/>
            <a:ext cx="1762074" cy="458392"/>
          </a:xfrm>
          <a:prstGeom prst="roundRect">
            <a:avLst>
              <a:gd name="adj" fmla="val 1227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히트맵을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통한 지역 비교</a:t>
            </a:r>
          </a:p>
        </p:txBody>
      </p:sp>
      <p:sp>
        <p:nvSpPr>
          <p:cNvPr id="10" name="사각형: 둥근 모서리 25">
            <a:extLst>
              <a:ext uri="{FF2B5EF4-FFF2-40B4-BE49-F238E27FC236}">
                <a16:creationId xmlns:a16="http://schemas.microsoft.com/office/drawing/2014/main" id="{1B874747-CB48-4B84-83D9-4A390FC404F3}"/>
              </a:ext>
            </a:extLst>
          </p:cNvPr>
          <p:cNvSpPr/>
          <p:nvPr/>
        </p:nvSpPr>
        <p:spPr>
          <a:xfrm>
            <a:off x="790881" y="4382598"/>
            <a:ext cx="2319518" cy="328236"/>
          </a:xfrm>
          <a:prstGeom prst="roundRect">
            <a:avLst>
              <a:gd name="adj" fmla="val 1227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막대그래프의 극명한 차이 비교</a:t>
            </a:r>
          </a:p>
        </p:txBody>
      </p:sp>
      <p:sp>
        <p:nvSpPr>
          <p:cNvPr id="11" name="사각형: 둥근 모서리 27">
            <a:extLst>
              <a:ext uri="{FF2B5EF4-FFF2-40B4-BE49-F238E27FC236}">
                <a16:creationId xmlns:a16="http://schemas.microsoft.com/office/drawing/2014/main" id="{72EC197F-1DED-469F-809D-FA369AE39FA2}"/>
              </a:ext>
            </a:extLst>
          </p:cNvPr>
          <p:cNvSpPr/>
          <p:nvPr/>
        </p:nvSpPr>
        <p:spPr>
          <a:xfrm>
            <a:off x="4386442" y="4382598"/>
            <a:ext cx="2077857" cy="276023"/>
          </a:xfrm>
          <a:prstGeom prst="roundRect">
            <a:avLst>
              <a:gd name="adj" fmla="val 1227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상대적인 배치를 통한 비교</a:t>
            </a:r>
          </a:p>
        </p:txBody>
      </p:sp>
      <p:sp>
        <p:nvSpPr>
          <p:cNvPr id="12" name="사각형: 둥근 모서리 29">
            <a:extLst>
              <a:ext uri="{FF2B5EF4-FFF2-40B4-BE49-F238E27FC236}">
                <a16:creationId xmlns:a16="http://schemas.microsoft.com/office/drawing/2014/main" id="{E4864189-C683-4676-9BB7-B8F1271E81AD}"/>
              </a:ext>
            </a:extLst>
          </p:cNvPr>
          <p:cNvSpPr/>
          <p:nvPr/>
        </p:nvSpPr>
        <p:spPr>
          <a:xfrm>
            <a:off x="7991526" y="4382598"/>
            <a:ext cx="2562174" cy="276023"/>
          </a:xfrm>
          <a:prstGeom prst="roundRect">
            <a:avLst>
              <a:gd name="adj" fmla="val 12276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파이</a:t>
            </a:r>
            <a:r>
              <a:rPr lang="en-US" altLang="ko-KR" sz="12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· 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버블 차트를 이용한 비중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추세</a:t>
            </a:r>
          </a:p>
        </p:txBody>
      </p:sp>
      <p:pic>
        <p:nvPicPr>
          <p:cNvPr id="13" name="그림 22">
            <a:extLst>
              <a:ext uri="{FF2B5EF4-FFF2-40B4-BE49-F238E27FC236}">
                <a16:creationId xmlns:a16="http://schemas.microsoft.com/office/drawing/2014/main" id="{3DA1B2BD-9B02-43FE-94C7-633CF679CEB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406" y="2590151"/>
            <a:ext cx="3400068" cy="16702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4" name="그림 23">
            <a:extLst>
              <a:ext uri="{FF2B5EF4-FFF2-40B4-BE49-F238E27FC236}">
                <a16:creationId xmlns:a16="http://schemas.microsoft.com/office/drawing/2014/main" id="{721865CF-71AF-4253-AF8E-BA03567082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51" y="2590151"/>
            <a:ext cx="3400068" cy="16702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5" name="그림 24">
            <a:extLst>
              <a:ext uri="{FF2B5EF4-FFF2-40B4-BE49-F238E27FC236}">
                <a16:creationId xmlns:a16="http://schemas.microsoft.com/office/drawing/2014/main" id="{59AD67D6-57E7-463B-ACB2-2D1706B6CB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406" y="4658621"/>
            <a:ext cx="3400068" cy="16702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6" name="그림 25">
            <a:extLst>
              <a:ext uri="{FF2B5EF4-FFF2-40B4-BE49-F238E27FC236}">
                <a16:creationId xmlns:a16="http://schemas.microsoft.com/office/drawing/2014/main" id="{D02FDA1C-0D96-41A7-8B27-D0C5EF9F8E6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5965" y="2590151"/>
            <a:ext cx="3400067" cy="16702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7" name="그림 26">
            <a:extLst>
              <a:ext uri="{FF2B5EF4-FFF2-40B4-BE49-F238E27FC236}">
                <a16:creationId xmlns:a16="http://schemas.microsoft.com/office/drawing/2014/main" id="{98B9AAAC-33BA-457A-B998-A36B311EC69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51" y="4658621"/>
            <a:ext cx="3400068" cy="16702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8" name="그림 27">
            <a:extLst>
              <a:ext uri="{FF2B5EF4-FFF2-40B4-BE49-F238E27FC236}">
                <a16:creationId xmlns:a16="http://schemas.microsoft.com/office/drawing/2014/main" id="{8C7C73D4-5E52-48B1-936B-FBEEFA8B1F0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5965" y="4658621"/>
            <a:ext cx="3400067" cy="16702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0" name="직사각형 56">
            <a:extLst>
              <a:ext uri="{FF2B5EF4-FFF2-40B4-BE49-F238E27FC236}">
                <a16:creationId xmlns:a16="http://schemas.microsoft.com/office/drawing/2014/main" id="{E5D52A2A-102A-4D6B-8CE1-6BC2F2BB0800}"/>
              </a:ext>
            </a:extLst>
          </p:cNvPr>
          <p:cNvSpPr/>
          <p:nvPr/>
        </p:nvSpPr>
        <p:spPr>
          <a:xfrm>
            <a:off x="1148853" y="1395428"/>
            <a:ext cx="15895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pc="100" dirty="0">
                <a:solidFill>
                  <a:schemeClr val="bg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Bold" panose="00000800000000000000" pitchFamily="2" charset="-127"/>
              </a:rPr>
              <a:t>시각화 서비스</a:t>
            </a:r>
          </a:p>
        </p:txBody>
      </p:sp>
    </p:spTree>
    <p:extLst>
      <p:ext uri="{BB962C8B-B14F-4D97-AF65-F5344CB8AC3E}">
        <p14:creationId xmlns:p14="http://schemas.microsoft.com/office/powerpoint/2010/main" val="51946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br>
              <a:rPr lang="en-US" altLang="ko-KR" sz="6000" kern="1200" dirty="0">
                <a:solidFill>
                  <a:srgbClr val="FFFFFF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</a:br>
            <a:r>
              <a:rPr lang="ko-KR" altLang="en-US" sz="6000" kern="1200" dirty="0">
                <a:solidFill>
                  <a:srgbClr val="FFFFFF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감사합니다</a:t>
            </a:r>
            <a:r>
              <a:rPr lang="en-US" altLang="ko-KR" sz="6000" kern="1200" dirty="0">
                <a:solidFill>
                  <a:srgbClr val="FFFFFF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!</a:t>
            </a:r>
            <a:endParaRPr lang="en-US" sz="6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http://geobigdata.go.kr</a:t>
            </a:r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617FC8-D0B7-4C94-8653-A6A5502B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공간빅데이터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개요 </a:t>
            </a:r>
            <a:endParaRPr 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96B84-0BF8-4CCC-AC53-C5EE6917757D}"/>
              </a:ext>
            </a:extLst>
          </p:cNvPr>
          <p:cNvSpPr txBox="1"/>
          <p:nvPr/>
        </p:nvSpPr>
        <p:spPr>
          <a:xfrm>
            <a:off x="444618" y="1208420"/>
            <a:ext cx="11358692" cy="8587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843914" fontAlgn="base">
              <a:lnSpc>
                <a:spcPct val="150000"/>
              </a:lnSpc>
              <a:spcBef>
                <a:spcPts val="277"/>
              </a:spcBef>
              <a:spcAft>
                <a:spcPts val="185"/>
              </a:spcAft>
              <a:buClr>
                <a:srgbClr val="808080"/>
              </a:buClr>
              <a:buSzPct val="90000"/>
            </a:pPr>
            <a:r>
              <a:rPr kumimoji="1" lang="ko-KR" altLang="en-US" sz="1600" b="1" u="sng" spc="-46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공간정보</a:t>
            </a:r>
            <a:r>
              <a:rPr kumimoji="1" lang="ko-KR" altLang="en-US" sz="1600" spc="-46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기반으로 민간과 공공 부문에서 다양한 형태로 수집</a:t>
            </a:r>
            <a:r>
              <a:rPr kumimoji="1" lang="en-US" altLang="ko-KR" sz="1600" spc="-46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kumimoji="1" lang="ko-KR" altLang="en-US" sz="1600" spc="-46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저장된 정형 및 비 정형 </a:t>
            </a:r>
            <a:r>
              <a:rPr kumimoji="1" lang="ko-KR" altLang="en-US" sz="1600" b="1" u="sng" spc="-46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대용량 데이터</a:t>
            </a:r>
            <a:r>
              <a:rPr kumimoji="1" lang="ko-KR" altLang="en-US" sz="1600" spc="-46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들을 </a:t>
            </a:r>
            <a:r>
              <a:rPr kumimoji="1" lang="ko-KR" altLang="en-US" sz="1600" u="sng" spc="-46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신속</a:t>
            </a:r>
            <a:r>
              <a:rPr kumimoji="1" lang="ko-KR" altLang="en-US" sz="1600" spc="-46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하게 </a:t>
            </a:r>
            <a:endParaRPr kumimoji="1" lang="en-US" altLang="ko-KR" sz="1600" spc="-46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defTabSz="843914" fontAlgn="base">
              <a:lnSpc>
                <a:spcPct val="150000"/>
              </a:lnSpc>
              <a:spcBef>
                <a:spcPts val="277"/>
              </a:spcBef>
              <a:spcAft>
                <a:spcPts val="185"/>
              </a:spcAft>
              <a:buClr>
                <a:srgbClr val="808080"/>
              </a:buClr>
              <a:buSzPct val="90000"/>
            </a:pPr>
            <a:r>
              <a:rPr kumimoji="1" lang="ko-KR" altLang="en-US" sz="1600" b="1" u="sng" spc="-46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가공</a:t>
            </a:r>
            <a:r>
              <a:rPr kumimoji="1" lang="en-US" altLang="ko-KR" sz="1600" b="1" u="sng" spc="-46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kumimoji="1" lang="ko-KR" altLang="en-US" sz="1600" b="1" u="sng" spc="-46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융합</a:t>
            </a:r>
            <a:r>
              <a:rPr kumimoji="1" lang="en-US" altLang="ko-KR" sz="1600" b="1" u="sng" spc="-46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kumimoji="1" lang="ko-KR" altLang="en-US" sz="1600" b="1" u="sng" spc="-46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r>
              <a:rPr kumimoji="1" lang="ko-KR" altLang="en-US" sz="1600" spc="-46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하여 데이터의 정확한 </a:t>
            </a:r>
            <a:r>
              <a:rPr kumimoji="1" lang="ko-KR" altLang="en-US" sz="1600" b="1" u="sng" spc="-46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공간적 패턴</a:t>
            </a:r>
            <a:r>
              <a:rPr kumimoji="1" lang="ko-KR" altLang="en-US" sz="1600" spc="-46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찾아내고 효과적으로 </a:t>
            </a:r>
            <a:r>
              <a:rPr kumimoji="1" lang="ko-KR" altLang="en-US" sz="1600" b="1" u="sng" spc="-46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r>
              <a:rPr kumimoji="1" lang="ko-KR" altLang="en-US" sz="1600" spc="-46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하여 </a:t>
            </a:r>
            <a:r>
              <a:rPr kumimoji="1" lang="ko-KR" altLang="en-US" sz="1600" b="1" u="sng" spc="-46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새로운 가치</a:t>
            </a:r>
            <a:r>
              <a:rPr kumimoji="1" lang="en-US" altLang="ko-KR" sz="1600" b="1" u="sng" spc="-46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(Insight)</a:t>
            </a:r>
            <a:r>
              <a:rPr kumimoji="1" lang="ko-KR" altLang="en-US" sz="1600" spc="-46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창출하는 정보 체계</a:t>
            </a:r>
          </a:p>
        </p:txBody>
      </p:sp>
      <p:grpSp>
        <p:nvGrpSpPr>
          <p:cNvPr id="6" name="그룹 1">
            <a:extLst>
              <a:ext uri="{FF2B5EF4-FFF2-40B4-BE49-F238E27FC236}">
                <a16:creationId xmlns:a16="http://schemas.microsoft.com/office/drawing/2014/main" id="{F0EA1FDA-8D11-4363-90AC-9614799F5D4D}"/>
              </a:ext>
            </a:extLst>
          </p:cNvPr>
          <p:cNvGrpSpPr/>
          <p:nvPr/>
        </p:nvGrpSpPr>
        <p:grpSpPr>
          <a:xfrm>
            <a:off x="2013194" y="2316814"/>
            <a:ext cx="8165612" cy="3867193"/>
            <a:chOff x="841384" y="3573784"/>
            <a:chExt cx="7507146" cy="2522216"/>
          </a:xfrm>
        </p:grpSpPr>
        <p:sp>
          <p:nvSpPr>
            <p:cNvPr id="7" name="Rectangle 153" descr="채우기1-01">
              <a:extLst>
                <a:ext uri="{FF2B5EF4-FFF2-40B4-BE49-F238E27FC236}">
                  <a16:creationId xmlns:a16="http://schemas.microsoft.com/office/drawing/2014/main" id="{8688D513-BE50-4E63-A7A5-5B28860F9A5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41384" y="3573784"/>
              <a:ext cx="7507146" cy="2522216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2540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wrap="square" lIns="33224" tIns="0" rIns="33224" bIns="0" anchor="ctr"/>
            <a:lstStyle/>
            <a:p>
              <a:pPr marL="93768" indent="-167025" algn="ctr" defTabSz="863703" eaLnBrk="0" hangingPunct="0">
                <a:buFont typeface="Wingdings" pitchFamily="2" charset="2"/>
                <a:buChar char="§"/>
                <a:defRPr/>
              </a:pPr>
              <a:endParaRPr lang="ko-KR" altLang="en-US" sz="1108" kern="0" dirty="0">
                <a:ln w="3175"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sym typeface="Monotype Sorts"/>
              </a:endParaRPr>
            </a:p>
          </p:txBody>
        </p:sp>
        <p:sp>
          <p:nvSpPr>
            <p:cNvPr id="8" name="Rectangle 42">
              <a:extLst>
                <a:ext uri="{FF2B5EF4-FFF2-40B4-BE49-F238E27FC236}">
                  <a16:creationId xmlns:a16="http://schemas.microsoft.com/office/drawing/2014/main" id="{2BFD133F-E1FD-4BA0-A472-9476D7273A8A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943670" y="3611340"/>
              <a:ext cx="7311138" cy="2921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indent="-167025" algn="ctr" defTabSz="863703"/>
              <a:r>
                <a:rPr lang="ko-KR" altLang="en-US" sz="1108" kern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B" pitchFamily="18" charset="-127"/>
                  <a:ea typeface="Rix모던고딕 B" pitchFamily="18" charset="-127"/>
                </a:rPr>
                <a:t>공간기반 대용량의 다양한 정보를 신속하게 분석하여 정확한 분석내용을 시각화하여 가치 창출  </a:t>
              </a:r>
            </a:p>
          </p:txBody>
        </p:sp>
        <p:sp>
          <p:nvSpPr>
            <p:cNvPr id="9" name="모서리가 둥근 직사각형 100">
              <a:extLst>
                <a:ext uri="{FF2B5EF4-FFF2-40B4-BE49-F238E27FC236}">
                  <a16:creationId xmlns:a16="http://schemas.microsoft.com/office/drawing/2014/main" id="{060FF07E-CE74-4352-BE18-623F032A9E41}"/>
                </a:ext>
              </a:extLst>
            </p:cNvPr>
            <p:cNvSpPr/>
            <p:nvPr/>
          </p:nvSpPr>
          <p:spPr>
            <a:xfrm>
              <a:off x="962071" y="5024917"/>
              <a:ext cx="7258360" cy="1008257"/>
            </a:xfrm>
            <a:prstGeom prst="roundRect">
              <a:avLst>
                <a:gd name="adj" fmla="val 4802"/>
              </a:avLst>
            </a:prstGeom>
            <a:pattFill prst="dkUpDiag">
              <a:fgClr>
                <a:srgbClr val="E6E6E6"/>
              </a:fgClr>
              <a:bgClr>
                <a:sysClr val="window" lastClr="FFFFFF"/>
              </a:bgClr>
            </a:pattFill>
          </p:spPr>
          <p:txBody>
            <a:bodyPr wrap="square" lIns="84390" tIns="42195" rIns="84390" bIns="42195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6450" indent="-66450" defTabSz="843823" eaLnBrk="0" fontAlgn="base" latinLnBrk="0" hangingPunct="0">
                <a:spcBef>
                  <a:spcPct val="50000"/>
                </a:spcBef>
                <a:spcAft>
                  <a:spcPts val="185"/>
                </a:spcAft>
                <a:buFont typeface="Arial" pitchFamily="34" charset="0"/>
                <a:buChar char="•"/>
                <a:defRPr/>
              </a:pPr>
              <a:endParaRPr kumimoji="1" lang="en-US" altLang="ko-KR" sz="1662" dirty="0">
                <a:solidFill>
                  <a:srgbClr val="000000"/>
                </a:solidFill>
                <a:latin typeface="산돌고딕 L" pitchFamily="18" charset="-127"/>
                <a:ea typeface="산돌고딕 L" pitchFamily="18" charset="-127"/>
              </a:endParaRPr>
            </a:p>
          </p:txBody>
        </p:sp>
        <p:sp>
          <p:nvSpPr>
            <p:cNvPr id="10" name="위쪽 화살표 101">
              <a:extLst>
                <a:ext uri="{FF2B5EF4-FFF2-40B4-BE49-F238E27FC236}">
                  <a16:creationId xmlns:a16="http://schemas.microsoft.com/office/drawing/2014/main" id="{8E527C24-0B01-425F-B4AC-11C8B3DBE1A9}"/>
                </a:ext>
              </a:extLst>
            </p:cNvPr>
            <p:cNvSpPr/>
            <p:nvPr/>
          </p:nvSpPr>
          <p:spPr>
            <a:xfrm>
              <a:off x="1805051" y="4376897"/>
              <a:ext cx="5373270" cy="1077918"/>
            </a:xfrm>
            <a:prstGeom prst="upArrow">
              <a:avLst>
                <a:gd name="adj1" fmla="val 73148"/>
                <a:gd name="adj2" fmla="val 23773"/>
              </a:avLst>
            </a:prstGeom>
            <a:solidFill>
              <a:sysClr val="window" lastClr="FFFFFF"/>
            </a:solidFill>
            <a:ln w="3175" algn="ctr">
              <a:solidFill>
                <a:sysClr val="window" lastClr="FFFFFF">
                  <a:lumMod val="85000"/>
                </a:sysClr>
              </a:solidFill>
              <a:miter lim="800000"/>
              <a:headEnd/>
              <a:tailEnd/>
            </a:ln>
            <a:effectLst>
              <a:innerShdw blurRad="114300" dir="600000">
                <a:srgbClr val="EEECE1">
                  <a:alpha val="75000"/>
                </a:srgbClr>
              </a:innerShdw>
            </a:effectLst>
          </p:spPr>
          <p:txBody>
            <a:bodyPr vert="horz" wrap="square" lIns="33224" tIns="0" rIns="33224" bIns="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67025" algn="ctr" defTabSz="863703" latinLnBrk="0">
                <a:defRPr/>
              </a:pPr>
              <a:endParaRPr lang="ko-KR" altLang="en-US" sz="1108" kern="0" dirty="0">
                <a:ln w="3175"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1" name="직사각형 102">
              <a:extLst>
                <a:ext uri="{FF2B5EF4-FFF2-40B4-BE49-F238E27FC236}">
                  <a16:creationId xmlns:a16="http://schemas.microsoft.com/office/drawing/2014/main" id="{AB9CAEAA-7E45-4621-9D99-E06FC47E7C57}"/>
                </a:ext>
              </a:extLst>
            </p:cNvPr>
            <p:cNvSpPr/>
            <p:nvPr/>
          </p:nvSpPr>
          <p:spPr>
            <a:xfrm>
              <a:off x="2110305" y="5651790"/>
              <a:ext cx="5037936" cy="166578"/>
            </a:xfrm>
            <a:prstGeom prst="rect">
              <a:avLst/>
            </a:prstGeom>
            <a:gradFill rotWithShape="1">
              <a:gsLst>
                <a:gs pos="0">
                  <a:srgbClr val="D3D3D3">
                    <a:gamma/>
                    <a:tint val="60000"/>
                    <a:invGamma/>
                  </a:srgbClr>
                </a:gs>
                <a:gs pos="100000">
                  <a:srgbClr val="D3D3D3"/>
                </a:gs>
              </a:gsLst>
              <a:lin ang="5400000" scaled="1"/>
            </a:gradFill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33224" tIns="0" rIns="33224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67025" algn="ctr" defTabSz="863703" latinLnBrk="0"/>
              <a:endParaRPr lang="ko-KR" altLang="en-US" sz="1108" kern="0" dirty="0">
                <a:ln w="3175"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pic>
          <p:nvPicPr>
            <p:cNvPr id="12" name="Picture 12" descr="http://www.innovativegis.com/basis/mapanalysis/Topic24/Topic24_files/image024.gif">
              <a:hlinkClick r:id="rId2"/>
              <a:extLst>
                <a:ext uri="{FF2B5EF4-FFF2-40B4-BE49-F238E27FC236}">
                  <a16:creationId xmlns:a16="http://schemas.microsoft.com/office/drawing/2014/main" id="{091D0060-6CC1-48EB-87A0-B62C86DC22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1481" y="4559296"/>
              <a:ext cx="3932961" cy="717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http://www.google.com/takeaction/images/entry-1-globe.jpg">
              <a:hlinkClick r:id="rId4"/>
              <a:extLst>
                <a:ext uri="{FF2B5EF4-FFF2-40B4-BE49-F238E27FC236}">
                  <a16:creationId xmlns:a16="http://schemas.microsoft.com/office/drawing/2014/main" id="{AC41DF75-7D59-43CE-8C10-BE0BA6BCD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7953" y="5094836"/>
              <a:ext cx="1464324" cy="487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운영협력업체_3">
              <a:extLst>
                <a:ext uri="{FF2B5EF4-FFF2-40B4-BE49-F238E27FC236}">
                  <a16:creationId xmlns:a16="http://schemas.microsoft.com/office/drawing/2014/main" id="{F2F597C6-A5F7-4774-AD32-4347CA4E6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330" y="5155774"/>
              <a:ext cx="1187442" cy="411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40">
              <a:extLst>
                <a:ext uri="{FF2B5EF4-FFF2-40B4-BE49-F238E27FC236}">
                  <a16:creationId xmlns:a16="http://schemas.microsoft.com/office/drawing/2014/main" id="{51D3D8AD-095D-469D-B6FA-2EE433CE1505}"/>
                </a:ext>
              </a:extLst>
            </p:cNvPr>
            <p:cNvSpPr txBox="1">
              <a:spLocks/>
            </p:cNvSpPr>
            <p:nvPr/>
          </p:nvSpPr>
          <p:spPr>
            <a:xfrm>
              <a:off x="1285394" y="5576788"/>
              <a:ext cx="956646" cy="32731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ACCAE6"/>
              </a:solidFill>
              <a:prstDash val="solid"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wrap="square"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67025" algn="ctr" defTabSz="863703" latinLnBrk="0">
                <a:defRPr/>
              </a:pPr>
              <a:r>
                <a:rPr lang="ko-KR" altLang="en-US" sz="1015" kern="0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공공</a:t>
              </a:r>
            </a:p>
          </p:txBody>
        </p:sp>
        <p:sp>
          <p:nvSpPr>
            <p:cNvPr id="16" name="TextBox 41">
              <a:extLst>
                <a:ext uri="{FF2B5EF4-FFF2-40B4-BE49-F238E27FC236}">
                  <a16:creationId xmlns:a16="http://schemas.microsoft.com/office/drawing/2014/main" id="{08A17789-488B-47EE-AF1B-60CF8CE8CF92}"/>
                </a:ext>
              </a:extLst>
            </p:cNvPr>
            <p:cNvSpPr txBox="1">
              <a:spLocks/>
            </p:cNvSpPr>
            <p:nvPr/>
          </p:nvSpPr>
          <p:spPr>
            <a:xfrm>
              <a:off x="6890624" y="5576788"/>
              <a:ext cx="956646" cy="327314"/>
            </a:xfrm>
            <a:prstGeom prst="ellipse">
              <a:avLst/>
            </a:prstGeom>
            <a:solidFill>
              <a:sysClr val="window" lastClr="FFFFFF"/>
            </a:solidFill>
            <a:ln w="25400" algn="ctr">
              <a:solidFill>
                <a:srgbClr val="436DAB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67025" algn="ctr" defTabSz="863703" latinLnBrk="0">
                <a:defRPr/>
              </a:pPr>
              <a:r>
                <a:rPr lang="ko-KR" altLang="en-US" sz="1015" kern="0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민간</a:t>
              </a:r>
            </a:p>
          </p:txBody>
        </p:sp>
        <p:sp>
          <p:nvSpPr>
            <p:cNvPr id="17" name="TextBox 46">
              <a:extLst>
                <a:ext uri="{FF2B5EF4-FFF2-40B4-BE49-F238E27FC236}">
                  <a16:creationId xmlns:a16="http://schemas.microsoft.com/office/drawing/2014/main" id="{1E8593BF-4421-4BCE-944A-7D442BF8D9D9}"/>
                </a:ext>
              </a:extLst>
            </p:cNvPr>
            <p:cNvSpPr txBox="1"/>
            <p:nvPr/>
          </p:nvSpPr>
          <p:spPr>
            <a:xfrm>
              <a:off x="2353092" y="5276410"/>
              <a:ext cx="4281109" cy="193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67025" algn="ctr" defTabSz="863703" latinLnBrk="0"/>
              <a:r>
                <a:rPr lang="ko-KR" altLang="en-US" sz="1015" kern="0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공간정보 기반</a:t>
              </a:r>
              <a:r>
                <a:rPr lang="en-US" altLang="ko-KR" sz="1015" kern="0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 </a:t>
              </a:r>
              <a:r>
                <a:rPr lang="ko-KR" altLang="en-US" sz="1015" kern="0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민</a:t>
              </a:r>
              <a:r>
                <a:rPr lang="en-US" altLang="ko-KR" sz="1015" kern="0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·</a:t>
              </a:r>
              <a:r>
                <a:rPr lang="ko-KR" altLang="en-US" sz="1015" kern="0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관 정보융합 공간 </a:t>
              </a:r>
              <a:r>
                <a:rPr lang="ko-KR" altLang="en-US" sz="1015" kern="0" dirty="0" err="1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빅데이터</a:t>
              </a:r>
              <a:r>
                <a:rPr lang="ko-KR" altLang="en-US" sz="1015" kern="0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 분석</a:t>
              </a: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0C066C67-2453-4002-9BFF-3C70D06729BD}"/>
                </a:ext>
              </a:extLst>
            </p:cNvPr>
            <p:cNvSpPr txBox="1">
              <a:spLocks/>
            </p:cNvSpPr>
            <p:nvPr/>
          </p:nvSpPr>
          <p:spPr>
            <a:xfrm>
              <a:off x="2551479" y="5750450"/>
              <a:ext cx="717486" cy="245485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ACCAE6"/>
              </a:solidFill>
              <a:prstDash val="solid"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wrap="square"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67025" algn="ctr" defTabSz="863703" latinLnBrk="0">
                <a:defRPr/>
              </a:pPr>
              <a:r>
                <a:rPr lang="ko-KR" altLang="en-US" sz="969" kern="0" spc="-138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행정</a:t>
              </a:r>
            </a:p>
          </p:txBody>
        </p:sp>
        <p:sp>
          <p:nvSpPr>
            <p:cNvPr id="19" name="TextBox 53">
              <a:extLst>
                <a:ext uri="{FF2B5EF4-FFF2-40B4-BE49-F238E27FC236}">
                  <a16:creationId xmlns:a16="http://schemas.microsoft.com/office/drawing/2014/main" id="{FB13D200-D5A4-4173-8B88-BA99821ADBCD}"/>
                </a:ext>
              </a:extLst>
            </p:cNvPr>
            <p:cNvSpPr txBox="1">
              <a:spLocks/>
            </p:cNvSpPr>
            <p:nvPr/>
          </p:nvSpPr>
          <p:spPr>
            <a:xfrm>
              <a:off x="3368725" y="5750450"/>
              <a:ext cx="717486" cy="245485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ACCAE6"/>
              </a:solidFill>
              <a:prstDash val="solid"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wrap="square"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67025" algn="ctr" defTabSz="863703" latinLnBrk="0">
                <a:defRPr/>
              </a:pPr>
              <a:r>
                <a:rPr lang="ko-KR" altLang="en-US" sz="969" kern="0" spc="-138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도시</a:t>
              </a:r>
            </a:p>
          </p:txBody>
        </p:sp>
        <p:sp>
          <p:nvSpPr>
            <p:cNvPr id="20" name="TextBox 54">
              <a:extLst>
                <a:ext uri="{FF2B5EF4-FFF2-40B4-BE49-F238E27FC236}">
                  <a16:creationId xmlns:a16="http://schemas.microsoft.com/office/drawing/2014/main" id="{FDE6F0DF-EF3D-41B4-A9C3-2825A349AB1C}"/>
                </a:ext>
              </a:extLst>
            </p:cNvPr>
            <p:cNvSpPr txBox="1">
              <a:spLocks/>
            </p:cNvSpPr>
            <p:nvPr/>
          </p:nvSpPr>
          <p:spPr>
            <a:xfrm>
              <a:off x="4185975" y="5750450"/>
              <a:ext cx="717486" cy="245485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ACCAE6"/>
              </a:solidFill>
              <a:prstDash val="solid"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wrap="square"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67025" algn="ctr" defTabSz="863703" latinLnBrk="0">
                <a:defRPr/>
              </a:pPr>
              <a:r>
                <a:rPr lang="ko-KR" altLang="en-US" sz="969" kern="0" spc="-138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교통</a:t>
              </a:r>
            </a:p>
          </p:txBody>
        </p:sp>
        <p:sp>
          <p:nvSpPr>
            <p:cNvPr id="21" name="TextBox 55">
              <a:extLst>
                <a:ext uri="{FF2B5EF4-FFF2-40B4-BE49-F238E27FC236}">
                  <a16:creationId xmlns:a16="http://schemas.microsoft.com/office/drawing/2014/main" id="{3C59814F-901D-4BAF-A1C3-FFCBDE813AEA}"/>
                </a:ext>
              </a:extLst>
            </p:cNvPr>
            <p:cNvSpPr txBox="1">
              <a:spLocks/>
            </p:cNvSpPr>
            <p:nvPr/>
          </p:nvSpPr>
          <p:spPr>
            <a:xfrm>
              <a:off x="5003221" y="5750450"/>
              <a:ext cx="717486" cy="245485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ACCAE6"/>
              </a:solidFill>
              <a:prstDash val="solid"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wrap="square"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67025" algn="ctr" defTabSz="863703" latinLnBrk="0">
                <a:defRPr/>
              </a:pPr>
              <a:r>
                <a:rPr lang="ko-KR" altLang="en-US" sz="969" kern="0" spc="-138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복지</a:t>
              </a:r>
            </a:p>
          </p:txBody>
        </p:sp>
        <p:sp>
          <p:nvSpPr>
            <p:cNvPr id="22" name="TextBox 56">
              <a:extLst>
                <a:ext uri="{FF2B5EF4-FFF2-40B4-BE49-F238E27FC236}">
                  <a16:creationId xmlns:a16="http://schemas.microsoft.com/office/drawing/2014/main" id="{8F34402E-93F1-4AD6-B203-C9C92CAF39C0}"/>
                </a:ext>
              </a:extLst>
            </p:cNvPr>
            <p:cNvSpPr txBox="1">
              <a:spLocks/>
            </p:cNvSpPr>
            <p:nvPr/>
          </p:nvSpPr>
          <p:spPr>
            <a:xfrm>
              <a:off x="5820466" y="5750450"/>
              <a:ext cx="717486" cy="245485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ACCAE6"/>
              </a:solidFill>
              <a:prstDash val="solid"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wrap="square"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67025" algn="ctr" defTabSz="863703" latinLnBrk="0">
                <a:defRPr/>
              </a:pPr>
              <a:r>
                <a:rPr lang="ko-KR" altLang="en-US" sz="969" kern="0" spc="-138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산업</a:t>
              </a:r>
            </a:p>
          </p:txBody>
        </p:sp>
        <p:sp>
          <p:nvSpPr>
            <p:cNvPr id="23" name="TextBox 57">
              <a:extLst>
                <a:ext uri="{FF2B5EF4-FFF2-40B4-BE49-F238E27FC236}">
                  <a16:creationId xmlns:a16="http://schemas.microsoft.com/office/drawing/2014/main" id="{C97F65A9-9596-40FD-B45F-12EF1297F088}"/>
                </a:ext>
              </a:extLst>
            </p:cNvPr>
            <p:cNvSpPr txBox="1">
              <a:spLocks/>
            </p:cNvSpPr>
            <p:nvPr/>
          </p:nvSpPr>
          <p:spPr>
            <a:xfrm>
              <a:off x="2819213" y="5489046"/>
              <a:ext cx="717486" cy="245485"/>
            </a:xfrm>
            <a:prstGeom prst="ellipse">
              <a:avLst/>
            </a:prstGeom>
            <a:solidFill>
              <a:sysClr val="window" lastClr="FFFFFF"/>
            </a:solidFill>
            <a:ln w="25400" algn="ctr">
              <a:solidFill>
                <a:srgbClr val="436DAB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67025" defTabSz="863703" latinLnBrk="0">
                <a:defRPr/>
              </a:pPr>
              <a:r>
                <a:rPr lang="ko-KR" altLang="en-US" sz="969" kern="0" spc="-138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    인구</a:t>
              </a:r>
            </a:p>
          </p:txBody>
        </p:sp>
        <p:sp>
          <p:nvSpPr>
            <p:cNvPr id="24" name="TextBox 58">
              <a:extLst>
                <a:ext uri="{FF2B5EF4-FFF2-40B4-BE49-F238E27FC236}">
                  <a16:creationId xmlns:a16="http://schemas.microsoft.com/office/drawing/2014/main" id="{008590E2-3011-41BC-8AA9-936627FEF1A1}"/>
                </a:ext>
              </a:extLst>
            </p:cNvPr>
            <p:cNvSpPr txBox="1">
              <a:spLocks/>
            </p:cNvSpPr>
            <p:nvPr/>
          </p:nvSpPr>
          <p:spPr>
            <a:xfrm>
              <a:off x="3636459" y="5489046"/>
              <a:ext cx="717486" cy="245485"/>
            </a:xfrm>
            <a:prstGeom prst="ellipse">
              <a:avLst/>
            </a:prstGeom>
            <a:solidFill>
              <a:sysClr val="window" lastClr="FFFFFF"/>
            </a:solidFill>
            <a:ln w="25400" algn="ctr">
              <a:solidFill>
                <a:srgbClr val="436DAB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67025" defTabSz="863703" latinLnBrk="0">
                <a:defRPr/>
              </a:pPr>
              <a:r>
                <a:rPr lang="ko-KR" altLang="en-US" sz="969" kern="0" spc="-138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    매출</a:t>
              </a:r>
            </a:p>
          </p:txBody>
        </p:sp>
        <p:sp>
          <p:nvSpPr>
            <p:cNvPr id="25" name="TextBox 59">
              <a:extLst>
                <a:ext uri="{FF2B5EF4-FFF2-40B4-BE49-F238E27FC236}">
                  <a16:creationId xmlns:a16="http://schemas.microsoft.com/office/drawing/2014/main" id="{30067A5C-9ECE-4F6A-91ED-3F78B90685A9}"/>
                </a:ext>
              </a:extLst>
            </p:cNvPr>
            <p:cNvSpPr txBox="1">
              <a:spLocks/>
            </p:cNvSpPr>
            <p:nvPr/>
          </p:nvSpPr>
          <p:spPr>
            <a:xfrm>
              <a:off x="4453705" y="5489046"/>
              <a:ext cx="717486" cy="245485"/>
            </a:xfrm>
            <a:prstGeom prst="ellipse">
              <a:avLst/>
            </a:prstGeom>
            <a:solidFill>
              <a:sysClr val="window" lastClr="FFFFFF"/>
            </a:solidFill>
            <a:ln w="25400" algn="ctr">
              <a:solidFill>
                <a:srgbClr val="436DAB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67025" defTabSz="863703" latinLnBrk="0">
                <a:defRPr/>
              </a:pPr>
              <a:r>
                <a:rPr lang="ko-KR" altLang="en-US" sz="969" kern="0" spc="-138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    창업</a:t>
              </a:r>
            </a:p>
          </p:txBody>
        </p:sp>
        <p:sp>
          <p:nvSpPr>
            <p:cNvPr id="26" name="TextBox 60">
              <a:extLst>
                <a:ext uri="{FF2B5EF4-FFF2-40B4-BE49-F238E27FC236}">
                  <a16:creationId xmlns:a16="http://schemas.microsoft.com/office/drawing/2014/main" id="{A3B1A4BC-2263-45EB-A3B7-36A30EAF61AD}"/>
                </a:ext>
              </a:extLst>
            </p:cNvPr>
            <p:cNvSpPr txBox="1">
              <a:spLocks/>
            </p:cNvSpPr>
            <p:nvPr/>
          </p:nvSpPr>
          <p:spPr>
            <a:xfrm>
              <a:off x="5270955" y="5489046"/>
              <a:ext cx="717486" cy="245485"/>
            </a:xfrm>
            <a:prstGeom prst="ellipse">
              <a:avLst/>
            </a:prstGeom>
            <a:solidFill>
              <a:sysClr val="window" lastClr="FFFFFF"/>
            </a:solidFill>
            <a:ln w="25400" algn="ctr">
              <a:solidFill>
                <a:srgbClr val="436DAB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67025" defTabSz="863703" latinLnBrk="0">
                <a:defRPr/>
              </a:pPr>
              <a:r>
                <a:rPr lang="ko-KR" altLang="en-US" sz="969" kern="0" spc="-138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    구매</a:t>
              </a:r>
            </a:p>
          </p:txBody>
        </p:sp>
        <p:sp>
          <p:nvSpPr>
            <p:cNvPr id="27" name="TextBox 61">
              <a:extLst>
                <a:ext uri="{FF2B5EF4-FFF2-40B4-BE49-F238E27FC236}">
                  <a16:creationId xmlns:a16="http://schemas.microsoft.com/office/drawing/2014/main" id="{11098715-223B-4248-B99E-BF0B2720B895}"/>
                </a:ext>
              </a:extLst>
            </p:cNvPr>
            <p:cNvSpPr txBox="1">
              <a:spLocks/>
            </p:cNvSpPr>
            <p:nvPr/>
          </p:nvSpPr>
          <p:spPr>
            <a:xfrm>
              <a:off x="6088200" y="5489046"/>
              <a:ext cx="717486" cy="245485"/>
            </a:xfrm>
            <a:prstGeom prst="ellipse">
              <a:avLst/>
            </a:prstGeom>
            <a:solidFill>
              <a:sysClr val="window" lastClr="FFFFFF"/>
            </a:solidFill>
            <a:ln w="25400" algn="ctr">
              <a:solidFill>
                <a:srgbClr val="436DAB"/>
              </a:solidFill>
              <a:miter lim="800000"/>
              <a:headEnd/>
              <a:tailEnd/>
            </a:ln>
            <a:effectLst>
              <a:innerShdw blurRad="63500" dist="12700" dir="13500000">
                <a:prstClr val="black">
                  <a:alpha val="13000"/>
                </a:prstClr>
              </a:inn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67025" defTabSz="863703" latinLnBrk="0">
                <a:defRPr/>
              </a:pPr>
              <a:r>
                <a:rPr lang="ko-KR" altLang="en-US" sz="969" kern="0" spc="-138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</a:rPr>
                <a:t>     위치</a:t>
              </a:r>
            </a:p>
          </p:txBody>
        </p:sp>
        <p:sp>
          <p:nvSpPr>
            <p:cNvPr id="28" name="모서리가 둥근 직사각형 119">
              <a:extLst>
                <a:ext uri="{FF2B5EF4-FFF2-40B4-BE49-F238E27FC236}">
                  <a16:creationId xmlns:a16="http://schemas.microsoft.com/office/drawing/2014/main" id="{FFCFCEF1-1550-4F6C-BE2C-962F01627721}"/>
                </a:ext>
              </a:extLst>
            </p:cNvPr>
            <p:cNvSpPr/>
            <p:nvPr/>
          </p:nvSpPr>
          <p:spPr>
            <a:xfrm>
              <a:off x="1093146" y="4016662"/>
              <a:ext cx="1436699" cy="313432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rgbClr val="D5D5D5"/>
              </a:solidFill>
              <a:prstDash val="solid"/>
            </a:ln>
            <a:effectLst/>
          </p:spPr>
          <p:txBody>
            <a:bodyPr wrap="square" lIns="33224" tIns="0" rIns="33224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67025" algn="ctr" defTabSz="863703" latinLnBrk="0"/>
              <a:r>
                <a:rPr lang="ko-KR" altLang="en-US" sz="1015" kern="0" spc="-138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인본주의</a:t>
              </a:r>
              <a:endParaRPr lang="en-US" altLang="ko-KR" sz="1015" kern="0" spc="-138" dirty="0">
                <a:ln w="3175"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indent="-167025" algn="ctr" defTabSz="863703" latinLnBrk="0"/>
              <a:r>
                <a:rPr lang="ko-KR" altLang="en-US" sz="1015" kern="0" spc="-138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의사결정</a:t>
              </a:r>
            </a:p>
          </p:txBody>
        </p:sp>
        <p:sp>
          <p:nvSpPr>
            <p:cNvPr id="29" name="모서리가 둥근 직사각형 120">
              <a:extLst>
                <a:ext uri="{FF2B5EF4-FFF2-40B4-BE49-F238E27FC236}">
                  <a16:creationId xmlns:a16="http://schemas.microsoft.com/office/drawing/2014/main" id="{1C1BE076-D951-4CCE-9128-DFB0E34F77B5}"/>
                </a:ext>
              </a:extLst>
            </p:cNvPr>
            <p:cNvSpPr/>
            <p:nvPr/>
          </p:nvSpPr>
          <p:spPr>
            <a:xfrm>
              <a:off x="2728249" y="4016662"/>
              <a:ext cx="1436699" cy="313432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rgbClr val="D5D5D5"/>
              </a:solidFill>
              <a:prstDash val="solid"/>
            </a:ln>
            <a:effectLst/>
          </p:spPr>
          <p:txBody>
            <a:bodyPr wrap="square" lIns="33224" tIns="0" rIns="33224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67025" algn="ctr" defTabSz="863703" latinLnBrk="0"/>
              <a:r>
                <a:rPr lang="ko-KR" altLang="en-US" sz="1015" kern="0" spc="-138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맞춤형</a:t>
              </a:r>
              <a:endParaRPr lang="en-US" altLang="ko-KR" sz="1015" kern="0" spc="-138" dirty="0">
                <a:ln w="3175"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indent="-167025" algn="ctr" defTabSz="863703" latinLnBrk="0"/>
              <a:r>
                <a:rPr lang="ko-KR" altLang="en-US" sz="1015" kern="0" spc="-138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주거선택</a:t>
              </a:r>
            </a:p>
          </p:txBody>
        </p:sp>
        <p:sp>
          <p:nvSpPr>
            <p:cNvPr id="30" name="모서리가 둥근 직사각형 121">
              <a:extLst>
                <a:ext uri="{FF2B5EF4-FFF2-40B4-BE49-F238E27FC236}">
                  <a16:creationId xmlns:a16="http://schemas.microsoft.com/office/drawing/2014/main" id="{80007545-4C40-4910-B16F-FD2B29090140}"/>
                </a:ext>
              </a:extLst>
            </p:cNvPr>
            <p:cNvSpPr/>
            <p:nvPr/>
          </p:nvSpPr>
          <p:spPr>
            <a:xfrm>
              <a:off x="4316437" y="4016662"/>
              <a:ext cx="1436699" cy="313432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rgbClr val="D5D5D5"/>
              </a:solidFill>
              <a:prstDash val="solid"/>
            </a:ln>
            <a:effectLst/>
          </p:spPr>
          <p:txBody>
            <a:bodyPr wrap="square" lIns="33224" tIns="0" rIns="33224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67025" algn="ctr" defTabSz="863703" latinLnBrk="0"/>
              <a:r>
                <a:rPr lang="ko-KR" altLang="en-US" sz="1015" kern="0" spc="-138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효율적 </a:t>
              </a:r>
              <a:endParaRPr lang="en-US" altLang="ko-KR" sz="1015" kern="0" spc="-138" dirty="0">
                <a:ln w="3175"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indent="-167025" algn="ctr" defTabSz="863703" latinLnBrk="0"/>
              <a:r>
                <a:rPr lang="ko-KR" altLang="en-US" sz="1015" kern="0" spc="-138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도시관리</a:t>
              </a:r>
            </a:p>
          </p:txBody>
        </p:sp>
        <p:sp>
          <p:nvSpPr>
            <p:cNvPr id="31" name="모서리가 둥근 직사각형 122">
              <a:extLst>
                <a:ext uri="{FF2B5EF4-FFF2-40B4-BE49-F238E27FC236}">
                  <a16:creationId xmlns:a16="http://schemas.microsoft.com/office/drawing/2014/main" id="{4C0D6EFD-22E5-41F6-9BBF-8E71EB900661}"/>
                </a:ext>
              </a:extLst>
            </p:cNvPr>
            <p:cNvSpPr/>
            <p:nvPr/>
          </p:nvSpPr>
          <p:spPr>
            <a:xfrm>
              <a:off x="5951544" y="4016661"/>
              <a:ext cx="1436699" cy="313432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rgbClr val="D5D5D5"/>
              </a:solidFill>
              <a:prstDash val="solid"/>
            </a:ln>
            <a:effectLst/>
          </p:spPr>
          <p:txBody>
            <a:bodyPr wrap="square" lIns="33224" tIns="0" rIns="33224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67025" algn="ctr" defTabSz="863703" latinLnBrk="0"/>
              <a:r>
                <a:rPr lang="ko-KR" altLang="en-US" sz="1015" kern="0" spc="-138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교통</a:t>
              </a:r>
              <a:endParaRPr lang="en-US" altLang="ko-KR" sz="1015" kern="0" spc="-138" dirty="0">
                <a:ln w="3175"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indent="-167025" algn="ctr" defTabSz="863703" latinLnBrk="0"/>
              <a:r>
                <a:rPr lang="ko-KR" altLang="en-US" sz="1015" kern="0" spc="-138" dirty="0">
                  <a:ln w="3175"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최적화</a:t>
              </a:r>
            </a:p>
          </p:txBody>
        </p:sp>
        <p:sp>
          <p:nvSpPr>
            <p:cNvPr id="32" name="TextBox 62">
              <a:extLst>
                <a:ext uri="{FF2B5EF4-FFF2-40B4-BE49-F238E27FC236}">
                  <a16:creationId xmlns:a16="http://schemas.microsoft.com/office/drawing/2014/main" id="{7A8D371C-BFFE-406D-A3C3-790D9F3B3F66}"/>
                </a:ext>
              </a:extLst>
            </p:cNvPr>
            <p:cNvSpPr txBox="1"/>
            <p:nvPr/>
          </p:nvSpPr>
          <p:spPr>
            <a:xfrm>
              <a:off x="7173935" y="3983052"/>
              <a:ext cx="1095945" cy="42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67025" algn="ctr" defTabSz="863703" latinLnBrk="0"/>
              <a:r>
                <a:rPr lang="en-US" altLang="ko-KR" sz="2954" kern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…</a:t>
              </a:r>
              <a:endParaRPr lang="ko-KR" altLang="en-US" sz="2954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5324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29F3C-5D14-4A9E-A20A-B0A52EA8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864599" fontAlgn="base">
              <a:spcBef>
                <a:spcPct val="10000"/>
              </a:spcBef>
              <a:spcAft>
                <a:spcPct val="10000"/>
              </a:spcAft>
              <a:defRPr/>
            </a:pPr>
            <a:r>
              <a:rPr kumimoji="1" lang="ko-KR" altLang="en-US" sz="4400" dirty="0" err="1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공간빅데이터란</a:t>
            </a:r>
            <a:r>
              <a:rPr kumimoji="1" lang="en-US" altLang="ko-KR" sz="44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</a:p>
        </p:txBody>
      </p:sp>
      <p:grpSp>
        <p:nvGrpSpPr>
          <p:cNvPr id="4" name="그룹 49">
            <a:extLst>
              <a:ext uri="{FF2B5EF4-FFF2-40B4-BE49-F238E27FC236}">
                <a16:creationId xmlns:a16="http://schemas.microsoft.com/office/drawing/2014/main" id="{98F16D7C-3A87-4025-82ED-775712BFFE26}"/>
              </a:ext>
            </a:extLst>
          </p:cNvPr>
          <p:cNvGrpSpPr/>
          <p:nvPr/>
        </p:nvGrpSpPr>
        <p:grpSpPr>
          <a:xfrm>
            <a:off x="1501610" y="1695181"/>
            <a:ext cx="9188780" cy="4488110"/>
            <a:chOff x="4824849" y="675923"/>
            <a:chExt cx="4262830" cy="1307378"/>
          </a:xfrm>
        </p:grpSpPr>
        <p:sp>
          <p:nvSpPr>
            <p:cNvPr id="5" name="AutoShape 2">
              <a:extLst>
                <a:ext uri="{FF2B5EF4-FFF2-40B4-BE49-F238E27FC236}">
                  <a16:creationId xmlns:a16="http://schemas.microsoft.com/office/drawing/2014/main" id="{3F834362-7780-4B75-B419-43B1617F9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849" y="675923"/>
              <a:ext cx="4262830" cy="1307378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16000"/>
                </a:prstClr>
              </a:outerShdw>
            </a:effectLst>
          </p:spPr>
          <p:txBody>
            <a:bodyPr lIns="84379" tIns="42190" rIns="84379" bIns="42190"/>
            <a:lstStyle/>
            <a:p>
              <a:pPr algn="ctr" defTabSz="844083" fontAlgn="base">
                <a:defRPr/>
              </a:pPr>
              <a:endParaRPr kumimoji="1" lang="ko-KR" altLang="en-US" sz="1600" b="1" ker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" name="직사각형 132">
              <a:extLst>
                <a:ext uri="{FF2B5EF4-FFF2-40B4-BE49-F238E27FC236}">
                  <a16:creationId xmlns:a16="http://schemas.microsoft.com/office/drawing/2014/main" id="{3FFF1D3B-15BE-453D-98A9-5D651D441687}"/>
                </a:ext>
              </a:extLst>
            </p:cNvPr>
            <p:cNvSpPr/>
            <p:nvPr/>
          </p:nvSpPr>
          <p:spPr bwMode="auto">
            <a:xfrm>
              <a:off x="5015122" y="1366169"/>
              <a:ext cx="1290029" cy="348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3220" tIns="0" rIns="33220" bIns="0" numCol="1" anchor="ctr" anchorCtr="0" compatLnSpc="1">
              <a:prstTxWarp prst="textNoShape">
                <a:avLst/>
              </a:prstTxWarp>
            </a:bodyPr>
            <a:lstStyle/>
            <a:p>
              <a:pPr indent="-167025" algn="ctr" defTabSz="863703">
                <a:spcAft>
                  <a:spcPts val="222"/>
                </a:spcAft>
                <a:defRPr/>
              </a:pPr>
              <a:r>
                <a:rPr lang="ko-KR" altLang="en-US" sz="1200" b="1" kern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대용량</a:t>
              </a:r>
              <a:endParaRPr lang="en-US" altLang="ko-KR" sz="12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indent="-167025" algn="ctr" defTabSz="863703">
                <a:spcAft>
                  <a:spcPts val="222"/>
                </a:spcAft>
                <a:defRPr/>
              </a:pPr>
              <a:r>
                <a:rPr lang="en-US" altLang="ko-KR" sz="1200" b="1" kern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Volume</a:t>
              </a:r>
              <a:endParaRPr lang="ko-KR" altLang="en-US" sz="12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" name="직사각형 133">
              <a:extLst>
                <a:ext uri="{FF2B5EF4-FFF2-40B4-BE49-F238E27FC236}">
                  <a16:creationId xmlns:a16="http://schemas.microsoft.com/office/drawing/2014/main" id="{26B5520D-02CB-46C5-A524-CB5C5B712BCD}"/>
                </a:ext>
              </a:extLst>
            </p:cNvPr>
            <p:cNvSpPr/>
            <p:nvPr/>
          </p:nvSpPr>
          <p:spPr bwMode="auto">
            <a:xfrm>
              <a:off x="6415829" y="1366169"/>
              <a:ext cx="1241471" cy="348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3220" tIns="0" rIns="33220" bIns="0" numCol="1" anchor="ctr" anchorCtr="0" compatLnSpc="1">
              <a:prstTxWarp prst="textNoShape">
                <a:avLst/>
              </a:prstTxWarp>
            </a:bodyPr>
            <a:lstStyle/>
            <a:p>
              <a:pPr indent="-167025" algn="ctr" defTabSz="863703">
                <a:spcAft>
                  <a:spcPts val="222"/>
                </a:spcAft>
                <a:defRPr/>
              </a:pPr>
              <a:r>
                <a:rPr lang="ko-KR" altLang="en-US" sz="1200" b="1" kern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다양성</a:t>
              </a:r>
            </a:p>
            <a:p>
              <a:pPr indent="-167025" algn="ctr" defTabSz="863703">
                <a:spcAft>
                  <a:spcPts val="222"/>
                </a:spcAft>
                <a:defRPr/>
              </a:pPr>
              <a:r>
                <a:rPr lang="en-US" altLang="ko-KR" sz="1200" b="1" kern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Variety</a:t>
              </a:r>
              <a:endParaRPr lang="ko-KR" altLang="en-US" sz="12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" name="직사각형 134">
              <a:extLst>
                <a:ext uri="{FF2B5EF4-FFF2-40B4-BE49-F238E27FC236}">
                  <a16:creationId xmlns:a16="http://schemas.microsoft.com/office/drawing/2014/main" id="{3A3DA537-3B27-40AE-AAA7-B7E1A7DCECB4}"/>
                </a:ext>
              </a:extLst>
            </p:cNvPr>
            <p:cNvSpPr/>
            <p:nvPr/>
          </p:nvSpPr>
          <p:spPr bwMode="auto">
            <a:xfrm>
              <a:off x="7743536" y="1366169"/>
              <a:ext cx="1265915" cy="348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3220" tIns="0" rIns="33220" bIns="0" numCol="1" anchor="ctr" anchorCtr="0" compatLnSpc="1">
              <a:prstTxWarp prst="textNoShape">
                <a:avLst/>
              </a:prstTxWarp>
            </a:bodyPr>
            <a:lstStyle/>
            <a:p>
              <a:pPr indent="-167025" algn="ctr" defTabSz="863703">
                <a:spcAft>
                  <a:spcPts val="222"/>
                </a:spcAft>
                <a:defRPr/>
              </a:pPr>
              <a:r>
                <a:rPr lang="ko-KR" altLang="en-US" sz="1200" b="1" kern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신속성</a:t>
              </a:r>
              <a:endParaRPr lang="en-US" altLang="ko-KR" sz="12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indent="-167025" algn="ctr" defTabSz="863703">
                <a:spcAft>
                  <a:spcPts val="222"/>
                </a:spcAft>
                <a:defRPr/>
              </a:pPr>
              <a:r>
                <a:rPr lang="en-US" altLang="ko-KR" sz="1200" b="1" kern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Velocity</a:t>
              </a:r>
              <a:endParaRPr lang="ko-KR" altLang="en-US" sz="12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" name="직사각형 126">
              <a:extLst>
                <a:ext uri="{FF2B5EF4-FFF2-40B4-BE49-F238E27FC236}">
                  <a16:creationId xmlns:a16="http://schemas.microsoft.com/office/drawing/2014/main" id="{4493FF41-2D02-4BFA-9931-BA91EFDEDA72}"/>
                </a:ext>
              </a:extLst>
            </p:cNvPr>
            <p:cNvSpPr/>
            <p:nvPr/>
          </p:nvSpPr>
          <p:spPr bwMode="auto">
            <a:xfrm>
              <a:off x="5015123" y="718098"/>
              <a:ext cx="3992083" cy="2075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3220" tIns="0" rIns="33220" bIns="0" numCol="1" anchor="ctr" anchorCtr="0" compatLnSpc="1">
              <a:prstTxWarp prst="textNoShape">
                <a:avLst/>
              </a:prstTxWarp>
            </a:bodyPr>
            <a:lstStyle/>
            <a:p>
              <a:pPr indent="-167025" algn="ctr" defTabSz="863703">
                <a:spcAft>
                  <a:spcPts val="222"/>
                </a:spcAft>
                <a:defRPr/>
              </a:pPr>
              <a:r>
                <a:rPr lang="ko-KR" altLang="en-US" sz="1600" b="1" kern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공간 </a:t>
              </a:r>
              <a:r>
                <a:rPr lang="en-US" altLang="ko-KR" sz="1600" b="1" kern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Big data 6V</a:t>
              </a:r>
              <a:endParaRPr lang="ko-KR" altLang="en-US" sz="16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" name="직사각형 50">
              <a:extLst>
                <a:ext uri="{FF2B5EF4-FFF2-40B4-BE49-F238E27FC236}">
                  <a16:creationId xmlns:a16="http://schemas.microsoft.com/office/drawing/2014/main" id="{4C280178-4CAA-4290-927E-D3CACB34E455}"/>
                </a:ext>
              </a:extLst>
            </p:cNvPr>
            <p:cNvSpPr/>
            <p:nvPr/>
          </p:nvSpPr>
          <p:spPr bwMode="auto">
            <a:xfrm>
              <a:off x="5015122" y="967356"/>
              <a:ext cx="1290029" cy="33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3220" tIns="0" rIns="33220" bIns="0" numCol="1" anchor="ctr" anchorCtr="0" compatLnSpc="1">
              <a:prstTxWarp prst="textNoShape">
                <a:avLst/>
              </a:prstTxWarp>
            </a:bodyPr>
            <a:lstStyle/>
            <a:p>
              <a:pPr indent="-167025" algn="ctr" defTabSz="863703">
                <a:spcAft>
                  <a:spcPts val="222"/>
                </a:spcAft>
                <a:defRPr/>
              </a:pPr>
              <a:r>
                <a:rPr lang="ko-KR" altLang="en-US" sz="1200" b="1" kern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가치</a:t>
              </a:r>
              <a:endParaRPr lang="en-US" altLang="ko-KR" sz="12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indent="-167025" algn="ctr" defTabSz="863703">
                <a:spcAft>
                  <a:spcPts val="222"/>
                </a:spcAft>
                <a:defRPr/>
              </a:pPr>
              <a:r>
                <a:rPr lang="en-US" altLang="ko-KR" sz="1200" b="1" kern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Value</a:t>
              </a:r>
              <a:endParaRPr lang="ko-KR" altLang="en-US" sz="12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" name="직사각형 51">
              <a:extLst>
                <a:ext uri="{FF2B5EF4-FFF2-40B4-BE49-F238E27FC236}">
                  <a16:creationId xmlns:a16="http://schemas.microsoft.com/office/drawing/2014/main" id="{BEB8A628-52EF-47E2-9F7C-A43175C7211C}"/>
                </a:ext>
              </a:extLst>
            </p:cNvPr>
            <p:cNvSpPr/>
            <p:nvPr/>
          </p:nvSpPr>
          <p:spPr bwMode="auto">
            <a:xfrm>
              <a:off x="6405530" y="967356"/>
              <a:ext cx="1251771" cy="33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3220" tIns="0" rIns="33220" bIns="0" numCol="1" anchor="ctr" anchorCtr="0" compatLnSpc="1">
              <a:prstTxWarp prst="textNoShape">
                <a:avLst/>
              </a:prstTxWarp>
            </a:bodyPr>
            <a:lstStyle/>
            <a:p>
              <a:pPr indent="-167025" algn="ctr" defTabSz="863703">
                <a:spcAft>
                  <a:spcPts val="222"/>
                </a:spcAft>
                <a:defRPr/>
              </a:pPr>
              <a:r>
                <a:rPr lang="ko-KR" altLang="en-US" sz="1200" b="1" kern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정확성</a:t>
              </a:r>
              <a:endParaRPr lang="en-US" altLang="ko-KR" sz="12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indent="-167025" algn="ctr" defTabSz="863703">
                <a:spcAft>
                  <a:spcPts val="222"/>
                </a:spcAft>
                <a:defRPr/>
              </a:pPr>
              <a:r>
                <a:rPr lang="en-US" altLang="ko-KR" sz="1200" b="1" kern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Veracity</a:t>
              </a:r>
              <a:endParaRPr lang="ko-KR" altLang="en-US" sz="12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" name="직사각형 58">
              <a:extLst>
                <a:ext uri="{FF2B5EF4-FFF2-40B4-BE49-F238E27FC236}">
                  <a16:creationId xmlns:a16="http://schemas.microsoft.com/office/drawing/2014/main" id="{47F25717-75CB-4288-A252-49571E55E201}"/>
                </a:ext>
              </a:extLst>
            </p:cNvPr>
            <p:cNvSpPr/>
            <p:nvPr/>
          </p:nvSpPr>
          <p:spPr bwMode="auto">
            <a:xfrm>
              <a:off x="7743536" y="967356"/>
              <a:ext cx="1265915" cy="3391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3220" tIns="0" rIns="33220" bIns="0" numCol="1" anchor="ctr" anchorCtr="0" compatLnSpc="1">
              <a:prstTxWarp prst="textNoShape">
                <a:avLst/>
              </a:prstTxWarp>
            </a:bodyPr>
            <a:lstStyle/>
            <a:p>
              <a:pPr indent="-167025" algn="ctr" defTabSz="863703">
                <a:spcAft>
                  <a:spcPts val="222"/>
                </a:spcAft>
                <a:defRPr/>
              </a:pPr>
              <a:r>
                <a:rPr lang="ko-KR" altLang="en-US" sz="1200" b="1" kern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시각화</a:t>
              </a:r>
              <a:endParaRPr lang="en-US" altLang="ko-KR" sz="12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indent="-167025" algn="ctr" defTabSz="863703">
                <a:spcAft>
                  <a:spcPts val="222"/>
                </a:spcAft>
                <a:defRPr/>
              </a:pPr>
              <a:r>
                <a:rPr lang="en-US" altLang="ko-KR" sz="1200" b="1" kern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Visualization</a:t>
              </a:r>
              <a:endParaRPr lang="ko-KR" altLang="en-US" sz="12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" name="직사각형 60">
              <a:extLst>
                <a:ext uri="{FF2B5EF4-FFF2-40B4-BE49-F238E27FC236}">
                  <a16:creationId xmlns:a16="http://schemas.microsoft.com/office/drawing/2014/main" id="{BECD51A0-5FA8-44D9-8AF1-8E37902113BE}"/>
                </a:ext>
              </a:extLst>
            </p:cNvPr>
            <p:cNvSpPr/>
            <p:nvPr/>
          </p:nvSpPr>
          <p:spPr bwMode="auto">
            <a:xfrm>
              <a:off x="5017368" y="1764983"/>
              <a:ext cx="3992083" cy="2075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vert="horz" wrap="none" lIns="33220" tIns="0" rIns="33220" bIns="0" numCol="1" anchor="ctr" anchorCtr="0" compatLnSpc="1">
              <a:prstTxWarp prst="textNoShape">
                <a:avLst/>
              </a:prstTxWarp>
            </a:bodyPr>
            <a:lstStyle/>
            <a:p>
              <a:pPr indent="-167025" algn="ctr" defTabSz="863703">
                <a:spcAft>
                  <a:spcPts val="222"/>
                </a:spcAft>
                <a:defRPr/>
              </a:pPr>
              <a:r>
                <a:rPr lang="en-US" altLang="ko-KR" sz="1600" b="1" kern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Big data 3V</a:t>
              </a:r>
              <a:endParaRPr lang="ko-KR" altLang="en-US" sz="16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1030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29F3C-5D14-4A9E-A20A-B0A52EA8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864599" fontAlgn="base">
              <a:spcBef>
                <a:spcPct val="10000"/>
              </a:spcBef>
              <a:spcAft>
                <a:spcPct val="10000"/>
              </a:spcAft>
              <a:defRPr/>
            </a:pPr>
            <a:r>
              <a:rPr kumimoji="1" lang="ko-KR" altLang="en-US" sz="4400" dirty="0" err="1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공간빅데이터란</a:t>
            </a:r>
            <a:r>
              <a:rPr kumimoji="1" lang="en-US" altLang="ko-KR" sz="44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EC17BD-8744-4B13-B924-EC8500B395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6000" y="1544492"/>
            <a:ext cx="83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98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29F3C-5D14-4A9E-A20A-B0A52EA8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sz="4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공간빅데이터</a:t>
            </a:r>
            <a:r>
              <a:rPr lang="ko-KR" altLang="en-US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활용 분야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870DECF9-3E30-4C15-AAEF-68E37BAAF1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10933"/>
              </p:ext>
            </p:extLst>
          </p:nvPr>
        </p:nvGraphicFramePr>
        <p:xfrm>
          <a:off x="738231" y="1801667"/>
          <a:ext cx="10553351" cy="4681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394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29F3C-5D14-4A9E-A20A-B0A52EA8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864599" fontAlgn="base">
              <a:spcBef>
                <a:spcPct val="10000"/>
              </a:spcBef>
              <a:spcAft>
                <a:spcPct val="10000"/>
              </a:spcAft>
              <a:defRPr/>
            </a:pPr>
            <a:r>
              <a:rPr kumimoji="1" lang="ko-KR" altLang="en-US" sz="4400" dirty="0" err="1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공간빅데이터</a:t>
            </a:r>
            <a:r>
              <a:rPr kumimoji="1" lang="ko-KR" altLang="en-US" sz="44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활용 분야</a:t>
            </a:r>
            <a:endParaRPr kumimoji="1" lang="en-US" altLang="ko-KR" sz="4400" dirty="0">
              <a:solidFill>
                <a:prstClr val="black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69474-8446-4A2E-964E-A2FB9A88BD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64" y="1272920"/>
            <a:ext cx="5986636" cy="3367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CE638B-BC16-48E5-8CDB-70756D88DC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3"/>
          <a:stretch/>
        </p:blipFill>
        <p:spPr>
          <a:xfrm>
            <a:off x="838200" y="2686049"/>
            <a:ext cx="5423501" cy="355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70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48A1E2-9400-432F-93EF-2A3DBA9458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7958"/>
            <a:ext cx="10515600" cy="4699465"/>
          </a:xfrm>
        </p:spPr>
        <p:txBody>
          <a:bodyPr/>
          <a:lstStyle/>
          <a:p>
            <a:r>
              <a:rPr lang="ko-KR" altLang="en-US" sz="1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공간빅데이터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기술 영역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93C6E3-57FF-4A7D-AEC2-AFC53012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sz="4400" dirty="0" err="1"/>
              <a:t>공간빅데이터</a:t>
            </a:r>
            <a:r>
              <a:rPr lang="ko-KR" altLang="en-US" sz="4400" dirty="0"/>
              <a:t> 분석 </a:t>
            </a:r>
            <a:endParaRPr lang="en-US" sz="4400" dirty="0"/>
          </a:p>
        </p:txBody>
      </p:sp>
      <p:sp>
        <p:nvSpPr>
          <p:cNvPr id="4" name="제목 21">
            <a:extLst>
              <a:ext uri="{FF2B5EF4-FFF2-40B4-BE49-F238E27FC236}">
                <a16:creationId xmlns:a16="http://schemas.microsoft.com/office/drawing/2014/main" id="{DE79388C-7D30-46D1-8F4F-EC4E98CF9DC1}"/>
              </a:ext>
            </a:extLst>
          </p:cNvPr>
          <p:cNvSpPr txBox="1"/>
          <p:nvPr/>
        </p:nvSpPr>
        <p:spPr>
          <a:xfrm>
            <a:off x="3410587" y="235756"/>
            <a:ext cx="6213559" cy="58261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ctr" latinLnBrk="1">
              <a:spcBef>
                <a:spcPct val="0"/>
              </a:spcBef>
              <a:buNone/>
              <a:defRPr lang="ko-KR" altLang="en-US" sz="3200" b="1" dirty="0" smtClean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7" name="텍스트 개체 틀 12">
            <a:extLst>
              <a:ext uri="{FF2B5EF4-FFF2-40B4-BE49-F238E27FC236}">
                <a16:creationId xmlns:a16="http://schemas.microsoft.com/office/drawing/2014/main" id="{2E2A6544-522A-481F-8023-70F14C9A8D39}"/>
              </a:ext>
            </a:extLst>
          </p:cNvPr>
          <p:cNvSpPr txBox="1"/>
          <p:nvPr/>
        </p:nvSpPr>
        <p:spPr bwMode="auto">
          <a:xfrm>
            <a:off x="7213599" y="2109120"/>
            <a:ext cx="3810001" cy="838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pc="100"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</a:lstStyle>
          <a:p>
            <a:pPr>
              <a:buAutoNum type="arabicParenR"/>
            </a:pPr>
            <a:r>
              <a:rPr lang="ko-KR" altLang="en-US" dirty="0"/>
              <a:t>기존 </a:t>
            </a:r>
            <a:r>
              <a:rPr lang="en-US" altLang="ko-KR" dirty="0"/>
              <a:t>GIS </a:t>
            </a:r>
            <a:r>
              <a:rPr lang="ko-KR" altLang="en-US" dirty="0"/>
              <a:t>시스템의 한계 극복 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8" name="텍스트 개체 틀 12">
            <a:extLst>
              <a:ext uri="{FF2B5EF4-FFF2-40B4-BE49-F238E27FC236}">
                <a16:creationId xmlns:a16="http://schemas.microsoft.com/office/drawing/2014/main" id="{1644C076-D6B3-4E4A-875F-26356EEE7EF4}"/>
              </a:ext>
            </a:extLst>
          </p:cNvPr>
          <p:cNvSpPr txBox="1"/>
          <p:nvPr/>
        </p:nvSpPr>
        <p:spPr bwMode="auto">
          <a:xfrm>
            <a:off x="7213601" y="3815250"/>
            <a:ext cx="3704491" cy="5524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pc="100"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dirty="0"/>
              <a:t>2) </a:t>
            </a:r>
            <a:r>
              <a:rPr lang="ko-KR" altLang="en-US" dirty="0"/>
              <a:t>새로운 영역으로 진화</a:t>
            </a: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2C21B2AC-6DA0-41C0-A6EA-9172749E641C}"/>
              </a:ext>
            </a:extLst>
          </p:cNvPr>
          <p:cNvGrpSpPr/>
          <p:nvPr/>
        </p:nvGrpSpPr>
        <p:grpSpPr>
          <a:xfrm>
            <a:off x="8732802" y="5491560"/>
            <a:ext cx="1631288" cy="645140"/>
            <a:chOff x="7010400" y="912614"/>
            <a:chExt cx="1631288" cy="645140"/>
          </a:xfrm>
        </p:grpSpPr>
        <p:sp>
          <p:nvSpPr>
            <p:cNvPr id="10" name="타원 100">
              <a:extLst>
                <a:ext uri="{FF2B5EF4-FFF2-40B4-BE49-F238E27FC236}">
                  <a16:creationId xmlns:a16="http://schemas.microsoft.com/office/drawing/2014/main" id="{921D9098-9FC1-4CAE-956C-B369774FB08D}"/>
                </a:ext>
              </a:extLst>
            </p:cNvPr>
            <p:cNvSpPr/>
            <p:nvPr/>
          </p:nvSpPr>
          <p:spPr bwMode="auto">
            <a:xfrm>
              <a:off x="7010400" y="975360"/>
              <a:ext cx="509186" cy="243840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>
              <a:solidFill>
                <a:schemeClr val="tx2">
                  <a:lumMod val="50000"/>
                </a:schemeClr>
              </a:solidFill>
              <a:miter lim="800000"/>
            </a:ln>
          </p:spPr>
          <p:txBody>
            <a:bodyPr lIns="0" tIns="0" rIns="0" bIns="0" rtlCol="0" anchor="b">
              <a:noAutofit/>
            </a:bodyPr>
            <a:lstStyle/>
            <a:p>
              <a:pPr algn="ctr" eaLnBrk="0" hangingPunct="0"/>
              <a:endParaRPr lang="ko-KR" altLang="en-US" dirty="0"/>
            </a:p>
          </p:txBody>
        </p:sp>
        <p:sp>
          <p:nvSpPr>
            <p:cNvPr id="11" name="직사각형 20">
              <a:extLst>
                <a:ext uri="{FF2B5EF4-FFF2-40B4-BE49-F238E27FC236}">
                  <a16:creationId xmlns:a16="http://schemas.microsoft.com/office/drawing/2014/main" id="{2E4F2FC8-9D15-4F9B-AEC7-BD56AB9F6ADC}"/>
                </a:ext>
              </a:extLst>
            </p:cNvPr>
            <p:cNvSpPr/>
            <p:nvPr/>
          </p:nvSpPr>
          <p:spPr>
            <a:xfrm>
              <a:off x="7668345" y="912614"/>
              <a:ext cx="9733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spc="100" dirty="0"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기존영역</a:t>
              </a:r>
            </a:p>
          </p:txBody>
        </p:sp>
        <p:sp>
          <p:nvSpPr>
            <p:cNvPr id="12" name="타원 101">
              <a:extLst>
                <a:ext uri="{FF2B5EF4-FFF2-40B4-BE49-F238E27FC236}">
                  <a16:creationId xmlns:a16="http://schemas.microsoft.com/office/drawing/2014/main" id="{C0890B4B-4ECA-40C5-946A-AADE2E54C113}"/>
                </a:ext>
              </a:extLst>
            </p:cNvPr>
            <p:cNvSpPr/>
            <p:nvPr/>
          </p:nvSpPr>
          <p:spPr bwMode="auto">
            <a:xfrm>
              <a:off x="7010400" y="1281946"/>
              <a:ext cx="509186" cy="24384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2">
                  <a:lumMod val="50000"/>
                </a:schemeClr>
              </a:solidFill>
              <a:miter lim="800000"/>
            </a:ln>
          </p:spPr>
          <p:txBody>
            <a:bodyPr lIns="0" tIns="0" rIns="0" bIns="0" rtlCol="0" anchor="b">
              <a:noAutofit/>
            </a:bodyPr>
            <a:lstStyle/>
            <a:p>
              <a:pPr algn="ctr" eaLnBrk="0" hangingPunct="0"/>
              <a:r>
                <a:rPr lang="en-US" altLang="ko-KR" dirty="0"/>
                <a:t>`</a:t>
              </a:r>
              <a:endParaRPr lang="ko-KR" altLang="en-US" dirty="0"/>
            </a:p>
          </p:txBody>
        </p:sp>
        <p:sp>
          <p:nvSpPr>
            <p:cNvPr id="13" name="직사각형 102">
              <a:extLst>
                <a:ext uri="{FF2B5EF4-FFF2-40B4-BE49-F238E27FC236}">
                  <a16:creationId xmlns:a16="http://schemas.microsoft.com/office/drawing/2014/main" id="{CB20E710-56A5-4624-86C6-829EDEB1CDC6}"/>
                </a:ext>
              </a:extLst>
            </p:cNvPr>
            <p:cNvSpPr/>
            <p:nvPr/>
          </p:nvSpPr>
          <p:spPr>
            <a:xfrm>
              <a:off x="7668345" y="1219200"/>
              <a:ext cx="9733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spc="100" dirty="0"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확장영역</a:t>
              </a:r>
            </a:p>
          </p:txBody>
        </p:sp>
      </p:grpSp>
      <p:sp>
        <p:nvSpPr>
          <p:cNvPr id="14" name="타원 92">
            <a:extLst>
              <a:ext uri="{FF2B5EF4-FFF2-40B4-BE49-F238E27FC236}">
                <a16:creationId xmlns:a16="http://schemas.microsoft.com/office/drawing/2014/main" id="{B12B234C-A453-4CF1-885E-4E37A8079887}"/>
              </a:ext>
            </a:extLst>
          </p:cNvPr>
          <p:cNvSpPr/>
          <p:nvPr/>
        </p:nvSpPr>
        <p:spPr bwMode="auto">
          <a:xfrm>
            <a:off x="3560254" y="2338934"/>
            <a:ext cx="2520428" cy="205848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2">
                <a:lumMod val="50000"/>
              </a:schemeClr>
            </a:solidFill>
            <a:miter lim="800000"/>
          </a:ln>
        </p:spPr>
        <p:txBody>
          <a:bodyPr lIns="0" tIns="0" rIns="0" bIns="0" rtlCol="0" anchor="b">
            <a:noAutofit/>
          </a:bodyPr>
          <a:lstStyle/>
          <a:p>
            <a:pPr algn="ctr" eaLnBrk="0" hangingPunct="0"/>
            <a:endParaRPr lang="en-US" altLang="ko-KR" dirty="0"/>
          </a:p>
        </p:txBody>
      </p:sp>
      <p:sp>
        <p:nvSpPr>
          <p:cNvPr id="15" name="타원 13">
            <a:extLst>
              <a:ext uri="{FF2B5EF4-FFF2-40B4-BE49-F238E27FC236}">
                <a16:creationId xmlns:a16="http://schemas.microsoft.com/office/drawing/2014/main" id="{D78E5F62-4EB1-406A-947B-96FEDD7C0B8E}"/>
              </a:ext>
            </a:extLst>
          </p:cNvPr>
          <p:cNvSpPr/>
          <p:nvPr/>
        </p:nvSpPr>
        <p:spPr bwMode="auto">
          <a:xfrm>
            <a:off x="4070645" y="1605450"/>
            <a:ext cx="1526912" cy="92277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2">
                <a:lumMod val="50000"/>
              </a:schemeClr>
            </a:solidFill>
            <a:miter lim="800000"/>
          </a:ln>
        </p:spPr>
        <p:txBody>
          <a:bodyPr lIns="0" tIns="0" rIns="0" bIns="0" rtlCol="0" anchor="b">
            <a:noAutofit/>
          </a:bodyPr>
          <a:lstStyle/>
          <a:p>
            <a:pPr algn="ctr" eaLnBrk="0" hangingPunct="0"/>
            <a:r>
              <a:rPr lang="ko-KR" altLang="en-US" sz="1600" spc="1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공간패턴</a:t>
            </a:r>
            <a:endParaRPr lang="en-US" altLang="ko-KR" sz="1600" spc="100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algn="ctr" eaLnBrk="0" hangingPunct="0"/>
            <a:endParaRPr lang="ko-KR" altLang="en-US" dirty="0"/>
          </a:p>
        </p:txBody>
      </p:sp>
      <p:sp>
        <p:nvSpPr>
          <p:cNvPr id="16" name="타원 67">
            <a:extLst>
              <a:ext uri="{FF2B5EF4-FFF2-40B4-BE49-F238E27FC236}">
                <a16:creationId xmlns:a16="http://schemas.microsoft.com/office/drawing/2014/main" id="{F2AB7B8C-3776-414E-96DE-4692ACED3696}"/>
              </a:ext>
            </a:extLst>
          </p:cNvPr>
          <p:cNvSpPr/>
          <p:nvPr/>
        </p:nvSpPr>
        <p:spPr bwMode="auto">
          <a:xfrm>
            <a:off x="2521339" y="2821613"/>
            <a:ext cx="1526912" cy="92277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2">
                <a:lumMod val="50000"/>
              </a:schemeClr>
            </a:solidFill>
            <a:miter lim="800000"/>
          </a:ln>
        </p:spPr>
        <p:txBody>
          <a:bodyPr lIns="0" tIns="0" rIns="0" bIns="0" rtlCol="0" anchor="b">
            <a:noAutofit/>
          </a:bodyPr>
          <a:lstStyle/>
          <a:p>
            <a:pPr algn="ctr" eaLnBrk="0" hangingPunct="0"/>
            <a:endParaRPr lang="en-US" altLang="ko-KR" sz="1600" spc="100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algn="ctr" eaLnBrk="0" hangingPunct="0"/>
            <a:endParaRPr lang="en-US" altLang="ko-KR" sz="1600" spc="100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algn="ctr" eaLnBrk="0" hangingPunct="0"/>
            <a:r>
              <a:rPr lang="ko-KR" altLang="en-US" sz="1600" spc="1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대용량</a:t>
            </a:r>
            <a:endParaRPr lang="en-US" altLang="ko-KR" sz="1600" spc="100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algn="ctr" eaLnBrk="0" hangingPunct="0"/>
            <a:r>
              <a:rPr lang="ko-KR" altLang="en-US" sz="1600" spc="1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공간데이터 </a:t>
            </a:r>
            <a:endParaRPr lang="en-US" altLang="ko-KR" sz="1600" spc="100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algn="ctr" eaLnBrk="0" hangingPunct="0"/>
            <a:endParaRPr lang="en-US" altLang="ko-KR" sz="1600" spc="100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7" name="타원 68">
            <a:extLst>
              <a:ext uri="{FF2B5EF4-FFF2-40B4-BE49-F238E27FC236}">
                <a16:creationId xmlns:a16="http://schemas.microsoft.com/office/drawing/2014/main" id="{33BAFE60-FF48-46B6-B3AE-E74C2E77D800}"/>
              </a:ext>
            </a:extLst>
          </p:cNvPr>
          <p:cNvSpPr/>
          <p:nvPr/>
        </p:nvSpPr>
        <p:spPr bwMode="auto">
          <a:xfrm>
            <a:off x="4179711" y="4269652"/>
            <a:ext cx="1417847" cy="85652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2">
                <a:lumMod val="50000"/>
              </a:schemeClr>
            </a:solidFill>
            <a:miter lim="800000"/>
          </a:ln>
        </p:spPr>
        <p:txBody>
          <a:bodyPr lIns="0" tIns="0" rIns="0" bIns="0" rtlCol="0" anchor="b">
            <a:noAutofit/>
          </a:bodyPr>
          <a:lstStyle/>
          <a:p>
            <a:pPr algn="ctr" eaLnBrk="0" hangingPunct="0"/>
            <a:r>
              <a:rPr lang="ko-KR" altLang="en-US" sz="1600" spc="1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공간분석</a:t>
            </a:r>
            <a:endParaRPr lang="en-US" altLang="ko-KR" sz="1600" spc="100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algn="ctr" eaLnBrk="0" hangingPunct="0"/>
            <a:r>
              <a:rPr lang="ko-KR" altLang="en-US" sz="1600" spc="1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모형</a:t>
            </a:r>
            <a:endParaRPr lang="ko-KR" altLang="en-US" sz="1600" dirty="0"/>
          </a:p>
        </p:txBody>
      </p:sp>
      <p:sp>
        <p:nvSpPr>
          <p:cNvPr id="18" name="타원 90">
            <a:extLst>
              <a:ext uri="{FF2B5EF4-FFF2-40B4-BE49-F238E27FC236}">
                <a16:creationId xmlns:a16="http://schemas.microsoft.com/office/drawing/2014/main" id="{02E69610-DE26-4777-B30D-F6BA8F2D28FA}"/>
              </a:ext>
            </a:extLst>
          </p:cNvPr>
          <p:cNvSpPr/>
          <p:nvPr/>
        </p:nvSpPr>
        <p:spPr bwMode="auto">
          <a:xfrm>
            <a:off x="5870220" y="2906792"/>
            <a:ext cx="1343380" cy="92277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2">
                <a:lumMod val="50000"/>
              </a:schemeClr>
            </a:solidFill>
            <a:miter lim="800000"/>
          </a:ln>
        </p:spPr>
        <p:txBody>
          <a:bodyPr lIns="0" tIns="0" rIns="0" bIns="0" rtlCol="0" anchor="b">
            <a:noAutofit/>
          </a:bodyPr>
          <a:lstStyle/>
          <a:p>
            <a:pPr algn="ctr" eaLnBrk="0" hangingPunct="0"/>
            <a:r>
              <a:rPr lang="ko-KR" altLang="en-US" sz="1600" spc="1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공간통계</a:t>
            </a:r>
            <a:endParaRPr lang="en-US" altLang="ko-KR" sz="1600" spc="100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algn="ctr" eaLnBrk="0" hangingPunct="0"/>
            <a:endParaRPr lang="ko-KR" altLang="en-US" dirty="0"/>
          </a:p>
        </p:txBody>
      </p:sp>
      <p:sp>
        <p:nvSpPr>
          <p:cNvPr id="19" name="타원 91">
            <a:extLst>
              <a:ext uri="{FF2B5EF4-FFF2-40B4-BE49-F238E27FC236}">
                <a16:creationId xmlns:a16="http://schemas.microsoft.com/office/drawing/2014/main" id="{A440BD53-31E4-4F56-B895-0A675E8CBA5E}"/>
              </a:ext>
            </a:extLst>
          </p:cNvPr>
          <p:cNvSpPr/>
          <p:nvPr/>
        </p:nvSpPr>
        <p:spPr bwMode="auto">
          <a:xfrm>
            <a:off x="4125178" y="2715140"/>
            <a:ext cx="1390581" cy="1135716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2">
                <a:lumMod val="50000"/>
              </a:schemeClr>
            </a:solidFill>
            <a:miter lim="800000"/>
          </a:ln>
        </p:spPr>
        <p:txBody>
          <a:bodyPr lIns="0" tIns="0" rIns="0" bIns="0" rtlCol="0" anchor="b">
            <a:noAutofit/>
          </a:bodyPr>
          <a:lstStyle/>
          <a:p>
            <a:pPr marL="342900" indent="-342900" algn="ctr" eaLnBrk="0" hangingPunct="0">
              <a:buAutoNum type="arabicParenR"/>
            </a:pPr>
            <a:r>
              <a:rPr lang="ko-KR" altLang="en-US" sz="1600" spc="1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기존 </a:t>
            </a:r>
            <a:r>
              <a:rPr lang="en-US" altLang="ko-KR" sz="1600" spc="1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GIS</a:t>
            </a:r>
          </a:p>
        </p:txBody>
      </p:sp>
      <p:sp>
        <p:nvSpPr>
          <p:cNvPr id="20" name="타원 93">
            <a:extLst>
              <a:ext uri="{FF2B5EF4-FFF2-40B4-BE49-F238E27FC236}">
                <a16:creationId xmlns:a16="http://schemas.microsoft.com/office/drawing/2014/main" id="{5CEB01A0-92DA-413D-93B6-1E93232C34F8}"/>
              </a:ext>
            </a:extLst>
          </p:cNvPr>
          <p:cNvSpPr/>
          <p:nvPr/>
        </p:nvSpPr>
        <p:spPr bwMode="auto">
          <a:xfrm>
            <a:off x="2489200" y="1605450"/>
            <a:ext cx="4724400" cy="3549114"/>
          </a:xfrm>
          <a:prstGeom prst="ellipse">
            <a:avLst/>
          </a:prstGeom>
          <a:noFill/>
          <a:ln w="9525">
            <a:solidFill>
              <a:schemeClr val="tx2">
                <a:lumMod val="50000"/>
              </a:schemeClr>
            </a:solidFill>
            <a:miter lim="800000"/>
          </a:ln>
        </p:spPr>
        <p:txBody>
          <a:bodyPr lIns="0" tIns="0" rIns="0" bIns="0" rtlCol="0" anchor="b">
            <a:noAutofit/>
          </a:bodyPr>
          <a:lstStyle/>
          <a:p>
            <a:pPr algn="ctr" eaLnBrk="0" hangingPunct="0"/>
            <a:endParaRPr lang="en-US" altLang="ko-KR" dirty="0"/>
          </a:p>
        </p:txBody>
      </p:sp>
      <p:cxnSp>
        <p:nvCxnSpPr>
          <p:cNvPr id="21" name="직선 화살표 연결선 15">
            <a:extLst>
              <a:ext uri="{FF2B5EF4-FFF2-40B4-BE49-F238E27FC236}">
                <a16:creationId xmlns:a16="http://schemas.microsoft.com/office/drawing/2014/main" id="{EF79B0CD-4C86-444F-9304-372349981F15}"/>
              </a:ext>
            </a:extLst>
          </p:cNvPr>
          <p:cNvCxnSpPr/>
          <p:nvPr/>
        </p:nvCxnSpPr>
        <p:spPr bwMode="auto">
          <a:xfrm>
            <a:off x="3560255" y="3368177"/>
            <a:ext cx="892119" cy="0"/>
          </a:xfrm>
          <a:prstGeom prst="straightConnector1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2" name="직선 화살표 연결선 96">
            <a:extLst>
              <a:ext uri="{FF2B5EF4-FFF2-40B4-BE49-F238E27FC236}">
                <a16:creationId xmlns:a16="http://schemas.microsoft.com/office/drawing/2014/main" id="{F894C94A-D401-4C91-9036-C480C37E519A}"/>
              </a:ext>
            </a:extLst>
          </p:cNvPr>
          <p:cNvCxnSpPr/>
          <p:nvPr/>
        </p:nvCxnSpPr>
        <p:spPr bwMode="auto">
          <a:xfrm>
            <a:off x="5232587" y="3384739"/>
            <a:ext cx="892119" cy="0"/>
          </a:xfrm>
          <a:prstGeom prst="straightConnector1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3" name="직선 화살표 연결선 97">
            <a:extLst>
              <a:ext uri="{FF2B5EF4-FFF2-40B4-BE49-F238E27FC236}">
                <a16:creationId xmlns:a16="http://schemas.microsoft.com/office/drawing/2014/main" id="{5EAA0596-ACB9-4D0E-AA51-FF5403335524}"/>
              </a:ext>
            </a:extLst>
          </p:cNvPr>
          <p:cNvCxnSpPr/>
          <p:nvPr/>
        </p:nvCxnSpPr>
        <p:spPr bwMode="auto">
          <a:xfrm>
            <a:off x="4870853" y="3687597"/>
            <a:ext cx="0" cy="922770"/>
          </a:xfrm>
          <a:prstGeom prst="straightConnector1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4" name="직선 화살표 연결선 98">
            <a:extLst>
              <a:ext uri="{FF2B5EF4-FFF2-40B4-BE49-F238E27FC236}">
                <a16:creationId xmlns:a16="http://schemas.microsoft.com/office/drawing/2014/main" id="{FDC57C50-F899-42B7-B4D2-C5B50B500A4A}"/>
              </a:ext>
            </a:extLst>
          </p:cNvPr>
          <p:cNvCxnSpPr/>
          <p:nvPr/>
        </p:nvCxnSpPr>
        <p:spPr bwMode="auto">
          <a:xfrm>
            <a:off x="4870852" y="2173309"/>
            <a:ext cx="0" cy="653037"/>
          </a:xfrm>
          <a:prstGeom prst="straightConnector1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5" name="직사각형 18">
            <a:extLst>
              <a:ext uri="{FF2B5EF4-FFF2-40B4-BE49-F238E27FC236}">
                <a16:creationId xmlns:a16="http://schemas.microsoft.com/office/drawing/2014/main" id="{25088F9A-46BB-466B-ADBF-64CE5187A847}"/>
              </a:ext>
            </a:extLst>
          </p:cNvPr>
          <p:cNvSpPr/>
          <p:nvPr/>
        </p:nvSpPr>
        <p:spPr>
          <a:xfrm>
            <a:off x="5766493" y="2469909"/>
            <a:ext cx="1368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1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2) </a:t>
            </a:r>
            <a:r>
              <a:rPr lang="ko-KR" altLang="en-US" sz="1600" spc="1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신규영역</a:t>
            </a:r>
          </a:p>
        </p:txBody>
      </p:sp>
      <p:sp>
        <p:nvSpPr>
          <p:cNvPr id="26" name="텍스트 개체 틀 12">
            <a:extLst>
              <a:ext uri="{FF2B5EF4-FFF2-40B4-BE49-F238E27FC236}">
                <a16:creationId xmlns:a16="http://schemas.microsoft.com/office/drawing/2014/main" id="{8F613570-F2CD-448D-8980-9423A7B365C8}"/>
              </a:ext>
            </a:extLst>
          </p:cNvPr>
          <p:cNvSpPr txBox="1"/>
          <p:nvPr/>
        </p:nvSpPr>
        <p:spPr bwMode="auto">
          <a:xfrm>
            <a:off x="2946400" y="5169804"/>
            <a:ext cx="7162800" cy="12886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85750" indent="-28575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lang="en-US" sz="200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defRPr>
            </a:lvl1pPr>
            <a:lvl2pPr marL="685800" indent="-28575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6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85850" indent="-28575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6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428750" indent="-28575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6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-28575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6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en-US" altLang="ko-KR" sz="1600" kern="0" dirty="0"/>
              <a:t>‘</a:t>
            </a:r>
            <a:r>
              <a:rPr lang="ko-KR" altLang="en-US" sz="1600" kern="0" dirty="0"/>
              <a:t>방대한 데이터를 확보하고 있는가 </a:t>
            </a:r>
            <a:r>
              <a:rPr lang="en-US" altLang="ko-KR" sz="1600" kern="0" dirty="0"/>
              <a:t>?</a:t>
            </a:r>
          </a:p>
          <a:p>
            <a:pPr marL="0" indent="0"/>
            <a:r>
              <a:rPr lang="en-US" altLang="ko-KR" sz="1600" kern="0" dirty="0"/>
              <a:t>‘</a:t>
            </a:r>
            <a:r>
              <a:rPr lang="ko-KR" altLang="en-US" sz="1600" kern="0" dirty="0"/>
              <a:t>존재하는 방대한 데이터를 접근 할 수 있는가</a:t>
            </a:r>
            <a:r>
              <a:rPr lang="en-US" altLang="ko-KR" sz="1600" kern="0" dirty="0"/>
              <a:t>?’</a:t>
            </a:r>
          </a:p>
          <a:p>
            <a:pPr marL="0" indent="0"/>
            <a:r>
              <a:rPr lang="en-US" altLang="ko-KR" sz="1600" kern="0" dirty="0"/>
              <a:t>‘</a:t>
            </a:r>
            <a:r>
              <a:rPr lang="ko-KR" altLang="en-US" sz="1600" kern="0" dirty="0"/>
              <a:t>방대한 데이터를 누구라도 분석할 수 있는가</a:t>
            </a:r>
            <a:r>
              <a:rPr lang="en-US" altLang="ko-KR" sz="1600" kern="0" dirty="0"/>
              <a:t>?’</a:t>
            </a:r>
            <a:endParaRPr lang="ko-KR" altLang="en-US" sz="1600" kern="0" dirty="0"/>
          </a:p>
        </p:txBody>
      </p:sp>
      <p:sp>
        <p:nvSpPr>
          <p:cNvPr id="27" name="텍스트 개체 틀 12">
            <a:extLst>
              <a:ext uri="{FF2B5EF4-FFF2-40B4-BE49-F238E27FC236}">
                <a16:creationId xmlns:a16="http://schemas.microsoft.com/office/drawing/2014/main" id="{65D521B9-4628-4162-9165-72F787CC1555}"/>
              </a:ext>
            </a:extLst>
          </p:cNvPr>
          <p:cNvSpPr txBox="1"/>
          <p:nvPr/>
        </p:nvSpPr>
        <p:spPr bwMode="auto">
          <a:xfrm>
            <a:off x="7194375" y="2528220"/>
            <a:ext cx="4328361" cy="11338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85750" indent="-28575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lang="en-US" sz="200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defRPr>
            </a:lvl1pPr>
            <a:lvl2pPr marL="685800" indent="-28575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6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85850" indent="-28575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6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428750" indent="-28575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6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-28575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6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ko-KR" altLang="en-US" sz="1600" kern="0" dirty="0"/>
              <a:t>전국 지적도 </a:t>
            </a:r>
            <a:r>
              <a:rPr lang="en-US" altLang="ko-KR" sz="1600" kern="0" dirty="0"/>
              <a:t>DBMS </a:t>
            </a:r>
            <a:r>
              <a:rPr lang="ko-KR" altLang="en-US" sz="1600" kern="0" dirty="0"/>
              <a:t>적재</a:t>
            </a:r>
            <a:r>
              <a:rPr lang="en-US" altLang="ko-KR" sz="1600" kern="0" dirty="0"/>
              <a:t>(16G ): </a:t>
            </a:r>
            <a:r>
              <a:rPr lang="ko-KR" altLang="en-US" sz="1600" kern="0" dirty="0"/>
              <a:t>일주일 소요</a:t>
            </a:r>
            <a:endParaRPr lang="en-US" altLang="ko-KR" sz="1600" kern="0" dirty="0"/>
          </a:p>
          <a:p>
            <a:pPr marL="0" indent="0"/>
            <a:r>
              <a:rPr lang="ko-KR" altLang="en-US" sz="1600" kern="0" dirty="0"/>
              <a:t>전국 개발가능지 분석</a:t>
            </a:r>
            <a:r>
              <a:rPr lang="en-US" altLang="ko-KR" sz="1600" kern="0" dirty="0"/>
              <a:t>: 3</a:t>
            </a:r>
            <a:r>
              <a:rPr lang="ko-KR" altLang="en-US" sz="1600" kern="0" dirty="0"/>
              <a:t>개월 소요</a:t>
            </a:r>
            <a:endParaRPr lang="en-US" altLang="ko-KR" sz="1600" kern="0" dirty="0"/>
          </a:p>
          <a:p>
            <a:pPr marL="0" indent="0"/>
            <a:r>
              <a:rPr lang="en-US" altLang="ko-KR" sz="1600" kern="0" dirty="0"/>
              <a:t>      </a:t>
            </a:r>
            <a:r>
              <a:rPr lang="en-US" altLang="ko-KR" sz="1600" b="1" kern="0" dirty="0"/>
              <a:t>→</a:t>
            </a:r>
            <a:r>
              <a:rPr lang="ko-KR" altLang="en-US" sz="1600" b="1" kern="0" dirty="0"/>
              <a:t>빅데이터로 처리시간 단축</a:t>
            </a:r>
          </a:p>
        </p:txBody>
      </p:sp>
      <p:sp>
        <p:nvSpPr>
          <p:cNvPr id="28" name="텍스트 개체 틀 12">
            <a:extLst>
              <a:ext uri="{FF2B5EF4-FFF2-40B4-BE49-F238E27FC236}">
                <a16:creationId xmlns:a16="http://schemas.microsoft.com/office/drawing/2014/main" id="{008D8201-8AF4-4D84-8BA5-12FD48B963DD}"/>
              </a:ext>
            </a:extLst>
          </p:cNvPr>
          <p:cNvSpPr txBox="1"/>
          <p:nvPr/>
        </p:nvSpPr>
        <p:spPr bwMode="auto">
          <a:xfrm>
            <a:off x="7194374" y="4298475"/>
            <a:ext cx="3905425" cy="83995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85750" indent="-28575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lang="en-US" sz="200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defRPr>
            </a:lvl1pPr>
            <a:lvl2pPr marL="685800" indent="-28575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6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85850" indent="-28575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6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428750" indent="-28575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6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-28575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6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ko-KR" altLang="en-US" sz="1600" kern="0" dirty="0"/>
              <a:t>분석단계 에서 예측영역으로 진화</a:t>
            </a:r>
            <a:endParaRPr lang="en-US" altLang="ko-KR" sz="1600" kern="0" dirty="0"/>
          </a:p>
          <a:p>
            <a:pPr marL="0" indent="0"/>
            <a:r>
              <a:rPr lang="ko-KR" altLang="en-US" sz="1600" kern="0" dirty="0"/>
              <a:t>실시간</a:t>
            </a:r>
            <a:r>
              <a:rPr lang="en-US" altLang="ko-KR" sz="1600" kern="0" dirty="0"/>
              <a:t>, </a:t>
            </a:r>
            <a:r>
              <a:rPr lang="ko-KR" altLang="en-US" sz="1600" kern="0" dirty="0"/>
              <a:t>시공간 영역으로 진화 </a:t>
            </a:r>
          </a:p>
        </p:txBody>
      </p:sp>
    </p:spTree>
    <p:extLst>
      <p:ext uri="{BB962C8B-B14F-4D97-AF65-F5344CB8AC3E}">
        <p14:creationId xmlns:p14="http://schemas.microsoft.com/office/powerpoint/2010/main" val="96625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/>
      <p:bldP spid="26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030863-B697-441C-84F9-1B72FF6CD53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193005"/>
            <a:ext cx="10515600" cy="469946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Urban Sensing, </a:t>
            </a:r>
            <a:r>
              <a:rPr lang="en-US" sz="2000" dirty="0" err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Senseable</a:t>
            </a:r>
            <a:r>
              <a:rPr lang="en-US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City Project, ‘Live Singapore’,  MIT Media Lab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도시 전체 모든 정보를 실시간 수집</a:t>
            </a:r>
            <a:r>
              <a:rPr lang="en-US" altLang="ko-KR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분석하여 도시모니터링</a:t>
            </a:r>
            <a:r>
              <a:rPr lang="en-US" altLang="ko-KR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20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</a:t>
            </a:r>
            <a:r>
              <a:rPr lang="en-US" altLang="ko-KR" sz="2000" dirty="0">
                <a:solidFill>
                  <a:schemeClr val="tx1"/>
                </a:solidFill>
              </a:rPr>
              <a:t>’</a:t>
            </a:r>
          </a:p>
          <a:p>
            <a:r>
              <a:rPr lang="ko-KR" altLang="en-US" sz="1600" dirty="0">
                <a:solidFill>
                  <a:schemeClr val="tx1"/>
                </a:solidFill>
              </a:rPr>
              <a:t>실시간 스마트폰 위치정보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기상정보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에너지소비량 등 다양한 정보를 분석하여 시민 이동행태 및 택시 수요 예측에 활용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ko-KR" altLang="en-US" sz="16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DEEE92-4ADA-429F-9C31-0AABE7E7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sz="3600" kern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공간빅데이터</a:t>
            </a:r>
            <a:r>
              <a:rPr lang="ko-KR" altLang="en-US" sz="3600" kern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600" kern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 </a:t>
            </a:r>
            <a:r>
              <a:rPr lang="ko-KR" altLang="en-US" sz="3600" kern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공간패턴 분석사례 </a:t>
            </a:r>
            <a:endParaRPr lang="en-US" sz="3600" dirty="0"/>
          </a:p>
        </p:txBody>
      </p:sp>
      <p:pic>
        <p:nvPicPr>
          <p:cNvPr id="4" name="그림 3">
            <a:hlinkClick r:id="rId3"/>
            <a:extLst>
              <a:ext uri="{FF2B5EF4-FFF2-40B4-BE49-F238E27FC236}">
                <a16:creationId xmlns:a16="http://schemas.microsoft.com/office/drawing/2014/main" id="{B673EFC4-40D0-4667-9EF6-108BC3A82D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752" y="2560522"/>
            <a:ext cx="4228407" cy="40617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07E1A3-911A-4007-B472-F15F166285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14487" y="2555937"/>
            <a:ext cx="4280746" cy="1367504"/>
          </a:xfrm>
          <a:prstGeom prst="rect">
            <a:avLst/>
          </a:prstGeom>
        </p:spPr>
      </p:pic>
      <p:pic>
        <p:nvPicPr>
          <p:cNvPr id="6" name="그림 7">
            <a:extLst>
              <a:ext uri="{FF2B5EF4-FFF2-40B4-BE49-F238E27FC236}">
                <a16:creationId xmlns:a16="http://schemas.microsoft.com/office/drawing/2014/main" id="{B2C727DE-C8C0-4251-9E0E-DFC6F68C0D3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14487" y="3942618"/>
            <a:ext cx="4280746" cy="1275236"/>
          </a:xfrm>
          <a:prstGeom prst="rect">
            <a:avLst/>
          </a:prstGeom>
        </p:spPr>
      </p:pic>
      <p:pic>
        <p:nvPicPr>
          <p:cNvPr id="7" name="그림 5">
            <a:extLst>
              <a:ext uri="{FF2B5EF4-FFF2-40B4-BE49-F238E27FC236}">
                <a16:creationId xmlns:a16="http://schemas.microsoft.com/office/drawing/2014/main" id="{66D4B9AC-3665-474B-97DE-3D237FA0374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4487" y="5237031"/>
            <a:ext cx="4280746" cy="13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76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2342</TotalTime>
  <Words>2144</Words>
  <Application>Microsoft Office PowerPoint</Application>
  <PresentationFormat>Widescreen</PresentationFormat>
  <Paragraphs>517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HY헤드라인M</vt:lpstr>
      <vt:lpstr>KoPub돋움체 Bold</vt:lpstr>
      <vt:lpstr>KoPub돋움체 Medium</vt:lpstr>
      <vt:lpstr>Rix모던고딕 B</vt:lpstr>
      <vt:lpstr>Rix모던고딕 M</vt:lpstr>
      <vt:lpstr>산돌고딕 L</vt:lpstr>
      <vt:lpstr>Arial</vt:lpstr>
      <vt:lpstr>Book Antiqua</vt:lpstr>
      <vt:lpstr>Calibri</vt:lpstr>
      <vt:lpstr>Calibri Light</vt:lpstr>
      <vt:lpstr>Corbel</vt:lpstr>
      <vt:lpstr>Wingdings</vt:lpstr>
      <vt:lpstr>Office Theme</vt:lpstr>
      <vt:lpstr>공간빅데이터 분석플랫폼</vt:lpstr>
      <vt:lpstr>목차</vt:lpstr>
      <vt:lpstr>1. 공간빅데이터 개요 </vt:lpstr>
      <vt:lpstr>공간빅데이터란?</vt:lpstr>
      <vt:lpstr>공간빅데이터란?</vt:lpstr>
      <vt:lpstr>공간빅데이터 활용 분야</vt:lpstr>
      <vt:lpstr>공간빅데이터 활용 분야</vt:lpstr>
      <vt:lpstr>공간빅데이터 분석 </vt:lpstr>
      <vt:lpstr>공간빅데이터 &amp; 공간패턴 분석사례 </vt:lpstr>
      <vt:lpstr>공간빅데이터 &amp; 공간패턴 분석사례</vt:lpstr>
      <vt:lpstr>데이터 분산 처리 효용성</vt:lpstr>
      <vt:lpstr>데이터 분산 처리 효용성</vt:lpstr>
      <vt:lpstr>Hadoop Eco-System</vt:lpstr>
      <vt:lpstr>택시 승하차 빈도(시간별) </vt:lpstr>
      <vt:lpstr>AI + Big data + GIS (우버택시, 스마트 택시)</vt:lpstr>
      <vt:lpstr>AI + Big data + GIS (우버택시, 스마트 택시)</vt:lpstr>
      <vt:lpstr>미국 MIT 택시풀 프로젝트 (2014)</vt:lpstr>
      <vt:lpstr>일본 도코모 AI 택시 (2017)</vt:lpstr>
      <vt:lpstr>2. 국토부 공간빅데이터 분석플랫폼 </vt:lpstr>
      <vt:lpstr>2. 국토부 공간빅데이터 분석플랫폼 </vt:lpstr>
      <vt:lpstr>2. 국토부 공간빅데이터 분석플랫폼 </vt:lpstr>
      <vt:lpstr>2. 국토부 공간빅데이터 분석플랫폼 구성</vt:lpstr>
      <vt:lpstr>2. 국토부 공간빅데이터 분석플랫폼 구성</vt:lpstr>
      <vt:lpstr>2. 국토부 공간빅데이터 분석플랫폼 구성</vt:lpstr>
      <vt:lpstr>2. 국토부 공간빅데이터 분석플랫폼 구성</vt:lpstr>
      <vt:lpstr>2. 국토부 공간빅데이터 분석플랫폼 구성</vt:lpstr>
      <vt:lpstr>2. 국토부 공간빅데이터 분석플랫폼 구성</vt:lpstr>
      <vt:lpstr> 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공간빅데이터 분석플랫폼</dc:title>
  <dc:creator>reallife reallife</dc:creator>
  <cp:lastModifiedBy>reallife reallife</cp:lastModifiedBy>
  <cp:revision>63</cp:revision>
  <dcterms:created xsi:type="dcterms:W3CDTF">2022-03-15T06:24:29Z</dcterms:created>
  <dcterms:modified xsi:type="dcterms:W3CDTF">2022-04-06T04:56:22Z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